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304" r:id="rId5"/>
    <p:sldId id="301" r:id="rId6"/>
    <p:sldId id="305" r:id="rId7"/>
    <p:sldId id="306" r:id="rId8"/>
    <p:sldId id="307" r:id="rId9"/>
    <p:sldId id="308" r:id="rId10"/>
    <p:sldId id="309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6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31595" y="274955"/>
            <a:ext cx="678370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8-6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6350" y="1786255"/>
            <a:ext cx="9112250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8-6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压传动系统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31595" y="274955"/>
            <a:ext cx="678370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8-6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9205" y="1360170"/>
            <a:ext cx="2676525" cy="236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3779520" y="3401060"/>
            <a:ext cx="2939415" cy="2764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85" y="1250315"/>
            <a:ext cx="3371215" cy="2544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一、数控铣床的气压传动系统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 descr="2022-07-25_1639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65" y="1772920"/>
            <a:ext cx="6348730" cy="4104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一、数控铣床的气压传动系统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115" y="1786890"/>
            <a:ext cx="7769860" cy="4203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>
              <a:lnSpc>
                <a:spcPct val="98000"/>
              </a:lnSpc>
              <a:spcBef>
                <a:spcPts val="155"/>
              </a:spcBef>
            </a:pPr>
            <a:endParaRPr spc="45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>
              <a:lnSpc>
                <a:spcPct val="98000"/>
              </a:lnSpc>
              <a:spcBef>
                <a:spcPts val="155"/>
              </a:spcBef>
            </a:pPr>
            <a:endParaRPr spc="45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>
              <a:lnSpc>
                <a:spcPct val="98000"/>
              </a:lnSpc>
              <a:spcBef>
                <a:spcPts val="155"/>
              </a:spcBef>
            </a:pPr>
            <a:r>
              <a:rPr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卸刀</a:t>
            </a:r>
            <a:r>
              <a:rPr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主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轴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停止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转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8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后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，压缩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空气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由主轴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套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筒上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部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进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入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气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缸</a:t>
            </a:r>
            <a:r>
              <a:rPr lang="zh-CN"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推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活塞及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锁紧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套筒向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下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运动</a:t>
            </a:r>
            <a:r>
              <a:rPr lang="zh-CN"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推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刀柄向下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运</a:t>
            </a:r>
            <a:r>
              <a:rPr b="0" spc="6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，与主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轴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锥孔分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离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 完成卸刀动作。</a:t>
            </a:r>
            <a:endParaRPr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04800" algn="just">
              <a:lnSpc>
                <a:spcPct val="99000"/>
              </a:lnSpc>
              <a:spcBef>
                <a:spcPts val="1390"/>
              </a:spcBef>
            </a:pPr>
            <a:r>
              <a:rPr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装刀</a:t>
            </a:r>
            <a:r>
              <a:rPr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首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先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接通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电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磁</a:t>
            </a:r>
            <a:r>
              <a:rPr b="0" spc="8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阀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，将刀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柄缺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口对准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主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轴断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面键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向上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推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入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主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轴锥</a:t>
            </a:r>
            <a:r>
              <a:rPr b="0" spc="6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孔</a:t>
            </a:r>
            <a:r>
              <a:rPr lang="zh-CN" b="0" spc="6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直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至碰到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锁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紧套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不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能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向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上为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止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再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断开电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磁</a:t>
            </a:r>
            <a:r>
              <a:rPr b="0" spc="7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阀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，锁紧套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依靠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弹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簧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恢复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力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向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上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运</a:t>
            </a:r>
            <a:r>
              <a:rPr b="0" spc="7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钢球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卡入拉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钉的凹槽部分将刀柄锁紧。</a:t>
            </a:r>
            <a:endParaRPr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99000"/>
              </a:lnSpc>
              <a:spcBef>
                <a:spcPts val="1995"/>
              </a:spcBef>
            </a:pPr>
            <a:r>
              <a:rPr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主轴</a:t>
            </a:r>
            <a:r>
              <a:rPr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制</a:t>
            </a:r>
            <a:r>
              <a:rPr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装卸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刀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具</a:t>
            </a:r>
            <a:r>
              <a:rPr b="0" spc="8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时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，为避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免主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轴跟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转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机床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由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另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个电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磁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阀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单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独控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制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。当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需要主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轴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制动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时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接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通电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磁阀，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然后用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手慢</a:t>
            </a:r>
            <a:r>
              <a:rPr b="0" spc="4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慢转动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主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轴，使气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缸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活塞杆插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入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主轴上端</a:t>
            </a:r>
            <a:r>
              <a:rPr b="0" spc="5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带</a:t>
            </a:r>
            <a:r>
              <a:rPr b="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轮的孔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，使主轴制动。</a:t>
            </a:r>
            <a:endParaRPr lang="zh-CN" altLang="en-US" b="0"/>
          </a:p>
        </p:txBody>
      </p:sp>
      <p:sp>
        <p:nvSpPr>
          <p:cNvPr id="7" name="矩形 6"/>
          <p:cNvSpPr/>
          <p:nvPr/>
        </p:nvSpPr>
        <p:spPr>
          <a:xfrm>
            <a:off x="899160" y="1988820"/>
            <a:ext cx="1296035" cy="287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工作过程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4678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二、气动机械手的气压传动系统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9" name="图片 8" descr="2022-07-25_2137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493010"/>
            <a:ext cx="6607175" cy="34226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91865" y="1916430"/>
            <a:ext cx="15843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结构示意图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4678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二、气动机械手的气压传动系统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 descr="2022-07-25_1647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95" y="1800860"/>
            <a:ext cx="6296660" cy="4260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4678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三、数控加工中心气动换刀系统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6" name="图片 5" descr="2022-07-25_1649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5" y="1786890"/>
            <a:ext cx="5909945" cy="4286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 descr="2022-07-25_165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" y="2276475"/>
            <a:ext cx="7628890" cy="1757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p="http://schemas.openxmlformats.org/presentationml/2006/main">
  <p:tag name="KSO_WPP_MARK_KEY" val="7e0e126d-e5cf-46f6-bedf-42be42292834"/>
  <p:tag name="COMMONDATA" val="eyJoZGlkIjoiNmFlYmViY2JmNTY4M2VlMmY2MWNkMmVmYzliYzhiNj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WPS 演示</Application>
  <PresentationFormat>在屏幕上显示</PresentationFormat>
  <Paragraphs>55</Paragraphs>
  <Slides>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楷体_GB2312</vt:lpstr>
      <vt:lpstr>黑体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铿锵玫瑰&amp;娟</cp:lastModifiedBy>
  <cp:revision>367</cp:revision>
  <dcterms:created xsi:type="dcterms:W3CDTF">2011-08-04T15:40:00Z</dcterms:created>
  <dcterms:modified xsi:type="dcterms:W3CDTF">2022-07-25T13:56:13Z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87F3041A65064998AD2BD9C501E4A101</vt:lpwstr>
  </property>
</Properties>
</file>