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3" r:id="rId3"/>
  </p:sldMasterIdLst>
  <p:notesMasterIdLst>
    <p:notesMasterId r:id="rId5"/>
  </p:notesMasterIdLst>
  <p:sldIdLst>
    <p:sldId id="339" r:id="rId4"/>
    <p:sldId id="281" r:id="rId6"/>
    <p:sldId id="340" r:id="rId7"/>
    <p:sldId id="282" r:id="rId8"/>
    <p:sldId id="324" r:id="rId9"/>
    <p:sldId id="325" r:id="rId10"/>
    <p:sldId id="342" r:id="rId11"/>
    <p:sldId id="331" r:id="rId12"/>
    <p:sldId id="343" r:id="rId13"/>
    <p:sldId id="333" r:id="rId14"/>
    <p:sldId id="335" r:id="rId15"/>
    <p:sldId id="334" r:id="rId16"/>
    <p:sldId id="332" r:id="rId17"/>
  </p:sldIdLst>
  <p:sldSz cx="9144000" cy="6858000" type="screen4x3"/>
  <p:notesSz cx="6858000" cy="9144000"/>
  <p:embeddedFontLst>
    <p:embeddedFont>
      <p:font typeface="黑体" panose="02010609060101010101" pitchFamily="2" charset="-122"/>
      <p:regular r:id="rId22"/>
    </p:embeddedFont>
    <p:embeddedFont>
      <p:font typeface="微软雅黑" panose="020B0503020204020204" charset="-122"/>
      <p:regular r:id="rId23"/>
    </p:embeddedFont>
  </p:embeddedFontLst>
  <p:custDataLst>
    <p:tags r:id="rId24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" initials="1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FFCCCC"/>
    <a:srgbClr val="FF3300"/>
    <a:srgbClr val="FFFF00"/>
    <a:srgbClr val="D60093"/>
    <a:srgbClr val="990099"/>
    <a:srgbClr val="99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90" d="100"/>
          <a:sy n="90" d="100"/>
        </p:scale>
        <p:origin x="-480" y="-96"/>
      </p:cViewPr>
      <p:guideLst>
        <p:guide orient="horz" pos="2252"/>
        <p:guide pos="293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1.xml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2" name="页眉占位符 512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fontAlgn="base"/>
            <a:endParaRPr lang="zh-CN" altLang="en-US" sz="1200" b="0" strike="noStrike" noProof="1" dirty="0"/>
          </a:p>
        </p:txBody>
      </p:sp>
      <p:sp>
        <p:nvSpPr>
          <p:cNvPr id="5123" name="日期占位符 512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algn="r" fontAlgn="base"/>
            <a:endParaRPr lang="zh-CN" altLang="en-US" sz="1200" b="0" strike="noStrike" noProof="1" dirty="0"/>
          </a:p>
        </p:txBody>
      </p:sp>
      <p:sp>
        <p:nvSpPr>
          <p:cNvPr id="5124" name="幻灯片图像占位符 5123"/>
          <p:cNvSpPr>
            <a:spLocks noRo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125" name="文本占位符 5124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0"/>
            <a:r>
              <a:rPr lang="zh-CN" altLang="en-US" dirty="0"/>
              <a:t>第二级</a:t>
            </a:r>
            <a:endParaRPr lang="zh-CN" altLang="en-US" dirty="0"/>
          </a:p>
          <a:p>
            <a:pPr lvl="2" indent="0"/>
            <a:r>
              <a:rPr lang="zh-CN" altLang="en-US" dirty="0"/>
              <a:t>第三级</a:t>
            </a:r>
            <a:endParaRPr lang="zh-CN" altLang="en-US" dirty="0"/>
          </a:p>
          <a:p>
            <a:pPr lvl="3" indent="0"/>
            <a:r>
              <a:rPr lang="zh-CN" altLang="en-US" dirty="0"/>
              <a:t>第四级</a:t>
            </a:r>
            <a:endParaRPr lang="zh-CN" altLang="en-US" dirty="0"/>
          </a:p>
          <a:p>
            <a:pPr lvl="4" indent="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126" name="页脚占位符 512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fontAlgn="base"/>
            <a:endParaRPr lang="zh-CN" altLang="en-US" sz="1200" b="0" strike="noStrike" noProof="1" dirty="0"/>
          </a:p>
        </p:txBody>
      </p:sp>
      <p:sp>
        <p:nvSpPr>
          <p:cNvPr id="5127" name="灯片编号占位符 512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fontAlgn="base"/>
            <a:fld id="{9A0DB2DC-4C9A-4742-B13C-FB6460FD3503}" type="slidenum">
              <a:rPr lang="zh-CN" altLang="en-US" sz="1200" b="0" strike="noStrike" noProof="1" dirty="0">
                <a:latin typeface="楷体_GB2312" pitchFamily="49" charset="-122"/>
                <a:ea typeface="楷体_GB2312" pitchFamily="49" charset="-122"/>
                <a:cs typeface="+mn-cs"/>
              </a:rPr>
            </a:fld>
            <a:endParaRPr lang="zh-CN" altLang="en-US" sz="1200" b="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7170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7171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1266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1267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2.png"/><Relationship Id="rId15" Type="http://schemas.openxmlformats.org/officeDocument/2006/relationships/image" Target="../media/image1.GIF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7" Type="http://schemas.openxmlformats.org/officeDocument/2006/relationships/theme" Target="../theme/theme2.xml"/><Relationship Id="rId16" Type="http://schemas.openxmlformats.org/officeDocument/2006/relationships/image" Target="../media/image2.png"/><Relationship Id="rId15" Type="http://schemas.openxmlformats.org/officeDocument/2006/relationships/image" Target="../media/image1.GIF"/><Relationship Id="rId14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008ah"/>
          <p:cNvPicPr>
            <a:picLocks noChangeAspect="1"/>
          </p:cNvPicPr>
          <p:nvPr userDrawn="1"/>
        </p:nvPicPr>
        <p:blipFill>
          <a:blip r:embed="rId15">
            <a:lum bright="39999" contrast="-70000"/>
          </a:blip>
          <a:stretch>
            <a:fillRect/>
          </a:stretch>
        </p:blipFill>
        <p:spPr>
          <a:xfrm rot="-284582">
            <a:off x="6588125" y="116523"/>
            <a:ext cx="1014413" cy="720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直接连接符 2"/>
          <p:cNvSpPr/>
          <p:nvPr userDrawn="1"/>
        </p:nvSpPr>
        <p:spPr>
          <a:xfrm>
            <a:off x="1187450" y="6166485"/>
            <a:ext cx="6697663" cy="0"/>
          </a:xfrm>
          <a:prstGeom prst="line">
            <a:avLst/>
          </a:prstGeom>
          <a:ln w="60325" cap="flat" cmpd="thickThin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" name="组合 287753"/>
          <p:cNvGrpSpPr/>
          <p:nvPr userDrawn="1"/>
        </p:nvGrpSpPr>
        <p:grpSpPr>
          <a:xfrm>
            <a:off x="0" y="116523"/>
            <a:ext cx="9144000" cy="936625"/>
            <a:chOff x="0" y="73"/>
            <a:chExt cx="5760" cy="590"/>
          </a:xfrm>
        </p:grpSpPr>
        <p:sp>
          <p:nvSpPr>
            <p:cNvPr id="5" name="直接连接符 287754"/>
            <p:cNvSpPr/>
            <p:nvPr/>
          </p:nvSpPr>
          <p:spPr>
            <a:xfrm>
              <a:off x="0" y="73"/>
              <a:ext cx="5760" cy="0"/>
            </a:xfrm>
            <a:prstGeom prst="line">
              <a:avLst/>
            </a:prstGeom>
            <a:ln w="47625" cap="flat" cmpd="thickThin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6" name="组合 287755"/>
            <p:cNvGrpSpPr/>
            <p:nvPr/>
          </p:nvGrpSpPr>
          <p:grpSpPr>
            <a:xfrm>
              <a:off x="0" y="73"/>
              <a:ext cx="5760" cy="590"/>
              <a:chOff x="0" y="0"/>
              <a:chExt cx="5760" cy="646"/>
            </a:xfrm>
          </p:grpSpPr>
          <p:sp>
            <p:nvSpPr>
              <p:cNvPr id="7" name="矩形 287756"/>
              <p:cNvSpPr/>
              <p:nvPr/>
            </p:nvSpPr>
            <p:spPr>
              <a:xfrm>
                <a:off x="0" y="0"/>
                <a:ext cx="5760" cy="516"/>
              </a:xfrm>
              <a:prstGeom prst="rect">
                <a:avLst/>
              </a:prstGeom>
              <a:gradFill rotWithShape="1">
                <a:gsLst>
                  <a:gs pos="0">
                    <a:srgbClr val="331050"/>
                  </a:gs>
                  <a:gs pos="100000">
                    <a:srgbClr val="4D1979">
                      <a:alpha val="67000"/>
                    </a:srgbClr>
                  </a:gs>
                </a:gsLst>
                <a:lin ang="189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8" name="矩形 287757"/>
              <p:cNvSpPr/>
              <p:nvPr/>
            </p:nvSpPr>
            <p:spPr>
              <a:xfrm rot="10800000">
                <a:off x="0" y="506"/>
                <a:ext cx="5760" cy="140"/>
              </a:xfrm>
              <a:prstGeom prst="rect">
                <a:avLst/>
              </a:prstGeom>
              <a:gradFill rotWithShape="1">
                <a:gsLst>
                  <a:gs pos="0">
                    <a:srgbClr val="3B3B3B">
                      <a:alpha val="0"/>
                    </a:srgbClr>
                  </a:gs>
                  <a:gs pos="100000">
                    <a:schemeClr val="bg2">
                      <a:alpha val="67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pic>
            <p:nvPicPr>
              <p:cNvPr id="9" name="图片 287758"/>
              <p:cNvPicPr>
                <a:picLocks noChangeAspect="1"/>
              </p:cNvPicPr>
              <p:nvPr/>
            </p:nvPicPr>
            <p:blipFill>
              <a:blip r:embed="rId16">
                <a:lum bright="-12000"/>
              </a:blip>
              <a:srcRect t="18701" r="15749" b="42659"/>
              <a:stretch>
                <a:fillRect/>
              </a:stretch>
            </p:blipFill>
            <p:spPr>
              <a:xfrm>
                <a:off x="4781" y="0"/>
                <a:ext cx="979" cy="5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0" name="矩形 287759"/>
              <p:cNvSpPr/>
              <p:nvPr/>
            </p:nvSpPr>
            <p:spPr>
              <a:xfrm>
                <a:off x="0" y="472"/>
                <a:ext cx="5760" cy="44"/>
              </a:xfrm>
              <a:prstGeom prst="rect">
                <a:avLst/>
              </a:prstGeom>
              <a:gradFill rotWithShape="1">
                <a:gsLst>
                  <a:gs pos="0">
                    <a:srgbClr val="C9E576">
                      <a:alpha val="67000"/>
                    </a:srgbClr>
                  </a:gs>
                  <a:gs pos="100000">
                    <a:srgbClr val="97C523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11" name="矩形 287760"/>
              <p:cNvSpPr/>
              <p:nvPr/>
            </p:nvSpPr>
            <p:spPr>
              <a:xfrm>
                <a:off x="0" y="0"/>
                <a:ext cx="5760" cy="164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alpha val="67000"/>
                    </a:scheme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</p:grpSp>
      </p:grpSp>
      <p:sp>
        <p:nvSpPr>
          <p:cNvPr id="12" name="矩形 11"/>
          <p:cNvSpPr/>
          <p:nvPr userDrawn="1"/>
        </p:nvSpPr>
        <p:spPr>
          <a:xfrm>
            <a:off x="1512570" y="6237288"/>
            <a:ext cx="6048375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fontAlgn="ctr"/>
            <a:r>
              <a:rPr lang="zh-CN" altLang="en-US" sz="1800" dirty="0">
                <a:latin typeface="楷体_GB2312" pitchFamily="49" charset="-122"/>
                <a:ea typeface="楷体_GB2312" pitchFamily="49" charset="-122"/>
              </a:rPr>
              <a:t>宣城市信息工程学校在线精品课程--《机械基础》</a:t>
            </a:r>
            <a:endParaRPr lang="zh-CN" altLang="en-US" sz="180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2160270" y="255905"/>
            <a:ext cx="4752975" cy="404813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algn="ctr">
              <a:buSzTx/>
            </a:pPr>
            <a:r>
              <a:rPr lang="zh-CN" altLang="en-US" sz="240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模块三  机械工程材料</a:t>
            </a:r>
            <a:endParaRPr lang="zh-CN" altLang="en-US" sz="240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008ah"/>
          <p:cNvPicPr>
            <a:picLocks noChangeAspect="1"/>
          </p:cNvPicPr>
          <p:nvPr userDrawn="1"/>
        </p:nvPicPr>
        <p:blipFill>
          <a:blip r:embed="rId15">
            <a:lum bright="39999" contrast="-70000"/>
          </a:blip>
          <a:stretch>
            <a:fillRect/>
          </a:stretch>
        </p:blipFill>
        <p:spPr>
          <a:xfrm rot="-284582">
            <a:off x="6588125" y="116523"/>
            <a:ext cx="1014413" cy="720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直接连接符 2"/>
          <p:cNvSpPr/>
          <p:nvPr userDrawn="1"/>
        </p:nvSpPr>
        <p:spPr>
          <a:xfrm>
            <a:off x="1187450" y="6166485"/>
            <a:ext cx="6697663" cy="0"/>
          </a:xfrm>
          <a:prstGeom prst="line">
            <a:avLst/>
          </a:prstGeom>
          <a:ln w="60325" cap="flat" cmpd="thickThin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" name="组合 287753"/>
          <p:cNvGrpSpPr/>
          <p:nvPr userDrawn="1"/>
        </p:nvGrpSpPr>
        <p:grpSpPr>
          <a:xfrm>
            <a:off x="0" y="116523"/>
            <a:ext cx="9144000" cy="936625"/>
            <a:chOff x="0" y="73"/>
            <a:chExt cx="5760" cy="590"/>
          </a:xfrm>
        </p:grpSpPr>
        <p:sp>
          <p:nvSpPr>
            <p:cNvPr id="5" name="直接连接符 287754"/>
            <p:cNvSpPr/>
            <p:nvPr/>
          </p:nvSpPr>
          <p:spPr>
            <a:xfrm>
              <a:off x="0" y="73"/>
              <a:ext cx="5760" cy="0"/>
            </a:xfrm>
            <a:prstGeom prst="line">
              <a:avLst/>
            </a:prstGeom>
            <a:ln w="47625" cap="flat" cmpd="thickThin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6" name="组合 287755"/>
            <p:cNvGrpSpPr/>
            <p:nvPr/>
          </p:nvGrpSpPr>
          <p:grpSpPr>
            <a:xfrm>
              <a:off x="0" y="73"/>
              <a:ext cx="5760" cy="590"/>
              <a:chOff x="0" y="0"/>
              <a:chExt cx="5760" cy="646"/>
            </a:xfrm>
          </p:grpSpPr>
          <p:sp>
            <p:nvSpPr>
              <p:cNvPr id="7" name="矩形 287756"/>
              <p:cNvSpPr/>
              <p:nvPr/>
            </p:nvSpPr>
            <p:spPr>
              <a:xfrm>
                <a:off x="0" y="0"/>
                <a:ext cx="5760" cy="516"/>
              </a:xfrm>
              <a:prstGeom prst="rect">
                <a:avLst/>
              </a:prstGeom>
              <a:gradFill rotWithShape="1">
                <a:gsLst>
                  <a:gs pos="0">
                    <a:srgbClr val="331050"/>
                  </a:gs>
                  <a:gs pos="100000">
                    <a:srgbClr val="4D1979">
                      <a:alpha val="67000"/>
                    </a:srgbClr>
                  </a:gs>
                </a:gsLst>
                <a:lin ang="189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8" name="矩形 287757"/>
              <p:cNvSpPr/>
              <p:nvPr/>
            </p:nvSpPr>
            <p:spPr>
              <a:xfrm rot="10800000">
                <a:off x="0" y="506"/>
                <a:ext cx="5760" cy="140"/>
              </a:xfrm>
              <a:prstGeom prst="rect">
                <a:avLst/>
              </a:prstGeom>
              <a:gradFill rotWithShape="1">
                <a:gsLst>
                  <a:gs pos="0">
                    <a:srgbClr val="3B3B3B">
                      <a:alpha val="0"/>
                    </a:srgbClr>
                  </a:gs>
                  <a:gs pos="100000">
                    <a:schemeClr val="bg2">
                      <a:alpha val="67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pic>
            <p:nvPicPr>
              <p:cNvPr id="9" name="图片 287758"/>
              <p:cNvPicPr>
                <a:picLocks noChangeAspect="1"/>
              </p:cNvPicPr>
              <p:nvPr/>
            </p:nvPicPr>
            <p:blipFill>
              <a:blip r:embed="rId16">
                <a:lum bright="-12000"/>
              </a:blip>
              <a:srcRect t="18701" r="15749" b="42659"/>
              <a:stretch>
                <a:fillRect/>
              </a:stretch>
            </p:blipFill>
            <p:spPr>
              <a:xfrm>
                <a:off x="4781" y="0"/>
                <a:ext cx="979" cy="5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0" name="矩形 287759"/>
              <p:cNvSpPr/>
              <p:nvPr/>
            </p:nvSpPr>
            <p:spPr>
              <a:xfrm>
                <a:off x="0" y="472"/>
                <a:ext cx="5760" cy="44"/>
              </a:xfrm>
              <a:prstGeom prst="rect">
                <a:avLst/>
              </a:prstGeom>
              <a:gradFill rotWithShape="1">
                <a:gsLst>
                  <a:gs pos="0">
                    <a:srgbClr val="C9E576">
                      <a:alpha val="67000"/>
                    </a:srgbClr>
                  </a:gs>
                  <a:gs pos="100000">
                    <a:srgbClr val="97C523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11" name="矩形 287760"/>
              <p:cNvSpPr/>
              <p:nvPr/>
            </p:nvSpPr>
            <p:spPr>
              <a:xfrm>
                <a:off x="0" y="0"/>
                <a:ext cx="5760" cy="164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alpha val="67000"/>
                    </a:scheme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</p:grpSp>
      </p:grpSp>
      <p:sp>
        <p:nvSpPr>
          <p:cNvPr id="12" name="矩形 11"/>
          <p:cNvSpPr/>
          <p:nvPr userDrawn="1"/>
        </p:nvSpPr>
        <p:spPr>
          <a:xfrm>
            <a:off x="1512570" y="6237288"/>
            <a:ext cx="6048375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fontAlgn="ctr"/>
            <a:r>
              <a:rPr lang="zh-CN" altLang="en-US" sz="1800" dirty="0">
                <a:latin typeface="楷体_GB2312" pitchFamily="49" charset="-122"/>
                <a:ea typeface="楷体_GB2312" pitchFamily="49" charset="-122"/>
              </a:rPr>
              <a:t>宣城市信息工程学校在线精品课程--《机械基础》</a:t>
            </a:r>
            <a:endParaRPr lang="zh-CN" altLang="en-US" sz="180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2160270" y="255905"/>
            <a:ext cx="4752975" cy="404813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algn="ctr">
              <a:buSzTx/>
            </a:pPr>
            <a:r>
              <a:rPr lang="zh-CN" altLang="en-US" sz="240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模块三  机械工程材料</a:t>
            </a:r>
            <a:endParaRPr lang="zh-CN" altLang="en-US" sz="240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comments" Target="../comments/comment8.xml"/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jpeg"/><Relationship Id="rId8" Type="http://schemas.openxmlformats.org/officeDocument/2006/relationships/image" Target="../media/image29.jpeg"/><Relationship Id="rId7" Type="http://schemas.openxmlformats.org/officeDocument/2006/relationships/image" Target="../media/image28.jpeg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5" Type="http://schemas.openxmlformats.org/officeDocument/2006/relationships/comments" Target="../comments/comment10.xml"/><Relationship Id="rId14" Type="http://schemas.openxmlformats.org/officeDocument/2006/relationships/notesSlide" Target="../notesSlides/notesSlide12.xml"/><Relationship Id="rId13" Type="http://schemas.openxmlformats.org/officeDocument/2006/relationships/slideLayout" Target="../slideLayouts/slideLayout12.xml"/><Relationship Id="rId12" Type="http://schemas.openxmlformats.org/officeDocument/2006/relationships/image" Target="../media/image33.jpeg"/><Relationship Id="rId11" Type="http://schemas.openxmlformats.org/officeDocument/2006/relationships/image" Target="../media/image32.jpeg"/><Relationship Id="rId10" Type="http://schemas.openxmlformats.org/officeDocument/2006/relationships/image" Target="../media/image31.jpeg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comments" Target="../comments/comment1.xml"/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3.xml"/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4.xml"/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comments" Target="../comments/comment6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comments" Target="../comments/comment7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7775" name="矩形 287774"/>
          <p:cNvSpPr/>
          <p:nvPr/>
        </p:nvSpPr>
        <p:spPr>
          <a:xfrm>
            <a:off x="1621155" y="2060575"/>
            <a:ext cx="5902325" cy="2158365"/>
          </a:xfrm>
          <a:prstGeom prst="rect">
            <a:avLst/>
          </a:prstGeom>
          <a:noFill/>
          <a:ln w="12700">
            <a:noFill/>
          </a:ln>
        </p:spPr>
        <p:txBody>
          <a:bodyPr wrap="square" anchor="t" anchorCtr="0">
            <a:spAutoFit/>
          </a:bodyPr>
          <a:p>
            <a:pPr algn="ctr" eaLnBrk="0" hangingPunct="0">
              <a:lnSpc>
                <a:spcPct val="140000"/>
              </a:lnSpc>
            </a:pPr>
            <a:endParaRPr lang="zh-CN" altLang="en-US" sz="2400" dirty="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ctr" eaLnBrk="0" hangingPunct="0">
              <a:lnSpc>
                <a:spcPct val="140000"/>
              </a:lnSpc>
            </a:pPr>
            <a:r>
              <a:rPr lang="en-US" altLang="zh-CN" sz="4800" dirty="0">
                <a:latin typeface="黑体" panose="02010609060101010101" pitchFamily="2" charset="-122"/>
                <a:ea typeface="黑体" panose="02010609060101010101" pitchFamily="2" charset="-122"/>
              </a:rPr>
              <a:t>3-6 </a:t>
            </a:r>
            <a:r>
              <a:rPr lang="zh-CN" altLang="en-US" sz="4800" dirty="0">
                <a:latin typeface="黑体" panose="02010609060101010101" pitchFamily="2" charset="-122"/>
                <a:ea typeface="黑体" panose="02010609060101010101" pitchFamily="2" charset="-122"/>
              </a:rPr>
              <a:t>常用非金属材料</a:t>
            </a:r>
            <a:r>
              <a:rPr lang="zh-CN" altLang="en-US" sz="2400" dirty="0">
                <a:latin typeface="黑体" panose="02010609060101010101" pitchFamily="2" charset="-122"/>
                <a:ea typeface="黑体" panose="02010609060101010101" pitchFamily="2" charset="-122"/>
              </a:rPr>
              <a:t>   </a:t>
            </a:r>
            <a:endParaRPr lang="zh-CN" altLang="en-US" sz="2400" dirty="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ctr" eaLnBrk="0" hangingPunct="0">
              <a:lnSpc>
                <a:spcPct val="140000"/>
              </a:lnSpc>
            </a:pPr>
            <a:endParaRPr lang="zh-CN" altLang="en-US" sz="2400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28777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object 23"/>
          <p:cNvSpPr/>
          <p:nvPr/>
        </p:nvSpPr>
        <p:spPr>
          <a:xfrm>
            <a:off x="188595" y="1218565"/>
            <a:ext cx="1479550" cy="462280"/>
          </a:xfrm>
          <a:custGeom>
            <a:avLst/>
            <a:gdLst/>
            <a:ahLst/>
            <a:cxnLst/>
            <a:rect l="l" t="t" r="r" b="b"/>
            <a:pathLst>
              <a:path w="1408430" h="462280">
                <a:moveTo>
                  <a:pt x="0" y="76200"/>
                </a:moveTo>
                <a:lnTo>
                  <a:pt x="6143" y="46291"/>
                </a:lnTo>
                <a:lnTo>
                  <a:pt x="22860" y="22097"/>
                </a:lnTo>
                <a:lnTo>
                  <a:pt x="47577" y="5905"/>
                </a:lnTo>
                <a:lnTo>
                  <a:pt x="77724" y="0"/>
                </a:lnTo>
                <a:lnTo>
                  <a:pt x="1330451" y="0"/>
                </a:lnTo>
                <a:lnTo>
                  <a:pt x="1360598" y="5905"/>
                </a:lnTo>
                <a:lnTo>
                  <a:pt x="1385315" y="22098"/>
                </a:lnTo>
                <a:lnTo>
                  <a:pt x="1402032" y="46291"/>
                </a:lnTo>
                <a:lnTo>
                  <a:pt x="1408175" y="76200"/>
                </a:lnTo>
                <a:lnTo>
                  <a:pt x="1408175" y="385572"/>
                </a:lnTo>
                <a:lnTo>
                  <a:pt x="1402032" y="415480"/>
                </a:lnTo>
                <a:lnTo>
                  <a:pt x="1385315" y="439673"/>
                </a:lnTo>
                <a:lnTo>
                  <a:pt x="1360598" y="455866"/>
                </a:lnTo>
                <a:lnTo>
                  <a:pt x="1330451" y="461772"/>
                </a:lnTo>
                <a:lnTo>
                  <a:pt x="77724" y="461772"/>
                </a:lnTo>
                <a:lnTo>
                  <a:pt x="47577" y="455866"/>
                </a:lnTo>
                <a:lnTo>
                  <a:pt x="22859" y="439673"/>
                </a:lnTo>
                <a:lnTo>
                  <a:pt x="6143" y="415480"/>
                </a:lnTo>
                <a:lnTo>
                  <a:pt x="0" y="385572"/>
                </a:lnTo>
                <a:lnTo>
                  <a:pt x="0" y="76200"/>
                </a:lnTo>
                <a:close/>
              </a:path>
            </a:pathLst>
          </a:custGeom>
          <a:ln w="44195">
            <a:solidFill>
              <a:srgbClr val="FFFFFF"/>
            </a:solidFill>
          </a:ln>
        </p:spPr>
        <p:txBody>
          <a:bodyPr wrap="square" lIns="0" tIns="0" rIns="0" bIns="0" rtlCol="0"/>
          <a:p/>
        </p:txBody>
      </p:sp>
      <p:sp>
        <p:nvSpPr>
          <p:cNvPr id="8" name="object 8"/>
          <p:cNvSpPr/>
          <p:nvPr/>
        </p:nvSpPr>
        <p:spPr>
          <a:xfrm>
            <a:off x="1187450" y="3067685"/>
            <a:ext cx="3039110" cy="224409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1" name="object 11"/>
          <p:cNvSpPr/>
          <p:nvPr/>
        </p:nvSpPr>
        <p:spPr>
          <a:xfrm>
            <a:off x="4787900" y="3023870"/>
            <a:ext cx="3108325" cy="23323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7" name="object 7"/>
          <p:cNvSpPr txBox="1"/>
          <p:nvPr/>
        </p:nvSpPr>
        <p:spPr>
          <a:xfrm>
            <a:off x="971550" y="1772285"/>
            <a:ext cx="7160260" cy="9385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>
              <a:lnSpc>
                <a:spcPct val="100000"/>
              </a:lnSpc>
              <a:spcBef>
                <a:spcPts val="45"/>
              </a:spcBef>
            </a:pPr>
            <a:endParaRPr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</a:pPr>
            <a:r>
              <a:rPr lang="en-US" b="0" spc="6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b="0" spc="6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又</a:t>
            </a:r>
            <a:r>
              <a:rPr b="0" spc="4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称</a:t>
            </a:r>
            <a:r>
              <a:rPr b="0" spc="7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黏</a:t>
            </a:r>
            <a:r>
              <a:rPr b="0" spc="6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结剂，他是能</a:t>
            </a:r>
            <a:r>
              <a:rPr b="0" spc="7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把</a:t>
            </a:r>
            <a:r>
              <a:rPr b="0" spc="6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相同</a:t>
            </a:r>
            <a:r>
              <a:rPr b="0" spc="4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或</a:t>
            </a:r>
            <a:r>
              <a:rPr b="0" spc="6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不</a:t>
            </a:r>
            <a:r>
              <a:rPr b="0" spc="7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同</a:t>
            </a:r>
            <a:r>
              <a:rPr b="0" spc="2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 </a:t>
            </a:r>
            <a:r>
              <a:rPr b="0" spc="3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材料牢固地黏合在一</a:t>
            </a:r>
            <a:r>
              <a:rPr b="0" spc="4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起</a:t>
            </a:r>
            <a:r>
              <a:rPr b="0" spc="3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b="0" spc="4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物</a:t>
            </a:r>
            <a:r>
              <a:rPr b="0" spc="3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质。</a:t>
            </a:r>
            <a:endParaRPr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1030" y="1412240"/>
            <a:ext cx="2606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四、</a:t>
            </a:r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胶粘剂</a:t>
            </a:r>
            <a:endParaRPr lang="zh-CN" altLang="en-US" sz="24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8" grpId="1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object 23"/>
          <p:cNvSpPr/>
          <p:nvPr/>
        </p:nvSpPr>
        <p:spPr>
          <a:xfrm>
            <a:off x="188595" y="1218565"/>
            <a:ext cx="1479550" cy="462280"/>
          </a:xfrm>
          <a:custGeom>
            <a:avLst/>
            <a:gdLst/>
            <a:ahLst/>
            <a:cxnLst/>
            <a:rect l="l" t="t" r="r" b="b"/>
            <a:pathLst>
              <a:path w="1408430" h="462280">
                <a:moveTo>
                  <a:pt x="0" y="76200"/>
                </a:moveTo>
                <a:lnTo>
                  <a:pt x="6143" y="46291"/>
                </a:lnTo>
                <a:lnTo>
                  <a:pt x="22860" y="22097"/>
                </a:lnTo>
                <a:lnTo>
                  <a:pt x="47577" y="5905"/>
                </a:lnTo>
                <a:lnTo>
                  <a:pt x="77724" y="0"/>
                </a:lnTo>
                <a:lnTo>
                  <a:pt x="1330451" y="0"/>
                </a:lnTo>
                <a:lnTo>
                  <a:pt x="1360598" y="5905"/>
                </a:lnTo>
                <a:lnTo>
                  <a:pt x="1385315" y="22098"/>
                </a:lnTo>
                <a:lnTo>
                  <a:pt x="1402032" y="46291"/>
                </a:lnTo>
                <a:lnTo>
                  <a:pt x="1408175" y="76200"/>
                </a:lnTo>
                <a:lnTo>
                  <a:pt x="1408175" y="385572"/>
                </a:lnTo>
                <a:lnTo>
                  <a:pt x="1402032" y="415480"/>
                </a:lnTo>
                <a:lnTo>
                  <a:pt x="1385315" y="439673"/>
                </a:lnTo>
                <a:lnTo>
                  <a:pt x="1360598" y="455866"/>
                </a:lnTo>
                <a:lnTo>
                  <a:pt x="1330451" y="461772"/>
                </a:lnTo>
                <a:lnTo>
                  <a:pt x="77724" y="461772"/>
                </a:lnTo>
                <a:lnTo>
                  <a:pt x="47577" y="455866"/>
                </a:lnTo>
                <a:lnTo>
                  <a:pt x="22859" y="439673"/>
                </a:lnTo>
                <a:lnTo>
                  <a:pt x="6143" y="415480"/>
                </a:lnTo>
                <a:lnTo>
                  <a:pt x="0" y="385572"/>
                </a:lnTo>
                <a:lnTo>
                  <a:pt x="0" y="76200"/>
                </a:lnTo>
                <a:close/>
              </a:path>
            </a:pathLst>
          </a:custGeom>
          <a:ln w="44195">
            <a:solidFill>
              <a:srgbClr val="FFFFFF"/>
            </a:solidFill>
          </a:ln>
        </p:spPr>
        <p:txBody>
          <a:bodyPr wrap="square" lIns="0" tIns="0" rIns="0" bIns="0" rtlCol="0"/>
          <a:p/>
        </p:txBody>
      </p:sp>
      <p:sp>
        <p:nvSpPr>
          <p:cNvPr id="7" name="object 7"/>
          <p:cNvSpPr txBox="1"/>
          <p:nvPr/>
        </p:nvSpPr>
        <p:spPr>
          <a:xfrm>
            <a:off x="1043940" y="1772920"/>
            <a:ext cx="7345680" cy="37084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>
              <a:lnSpc>
                <a:spcPct val="100000"/>
              </a:lnSpc>
              <a:spcBef>
                <a:spcPts val="45"/>
              </a:spcBef>
            </a:pPr>
            <a:endParaRPr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</a:pPr>
            <a:r>
              <a:rPr b="0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1、胶黏剂的特点</a:t>
            </a:r>
            <a:endParaRPr b="0" dirty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>
              <a:lnSpc>
                <a:spcPct val="100000"/>
              </a:lnSpc>
            </a:pPr>
            <a:r>
              <a:rPr lang="en-US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胶接处应力分布较均匀；质量轻，可胶接各种材料；胶接处表面光滑、平整，胶缝具有绝缘、密封、耐腐蚀等性能。</a:t>
            </a:r>
            <a:endParaRPr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</a:pPr>
            <a:endParaRPr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</a:pPr>
            <a:r>
              <a:rPr b="0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2、胶黏剂的分类及用途</a:t>
            </a:r>
            <a:endParaRPr b="0" dirty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>
              <a:lnSpc>
                <a:spcPct val="100000"/>
              </a:lnSpc>
            </a:pPr>
            <a:r>
              <a:rPr lang="en-US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可分为天然胶黏剂与合成胶黏剂两大类。天然胶黏剂使用范围较窄，已不能适应发展的需要。常用的合成胶黏剂有环氧胶黏剂 (万能胶)、广泛用于船舶、机械、电子仪表、化工、宇航工业等。聚氨酯胶黏剂 (乌利当)，主要用于液氮和液氢容器等低温设备的胶接；特种胶黏剂，主要用于宇航、电子工业中具有特殊性能要求的零部件的胶接。</a:t>
            </a:r>
            <a:endParaRPr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1030" y="1412240"/>
            <a:ext cx="2606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四、</a:t>
            </a:r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胶粘剂</a:t>
            </a:r>
            <a:endParaRPr lang="zh-CN" altLang="en-US" sz="24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object 8"/>
          <p:cNvSpPr/>
          <p:nvPr/>
        </p:nvSpPr>
        <p:spPr>
          <a:xfrm>
            <a:off x="4570984" y="2180844"/>
            <a:ext cx="1569719" cy="156972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9" name="object 9"/>
          <p:cNvSpPr/>
          <p:nvPr/>
        </p:nvSpPr>
        <p:spPr>
          <a:xfrm>
            <a:off x="4563364" y="3407664"/>
            <a:ext cx="1584959" cy="3124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0" name="object 10"/>
          <p:cNvSpPr txBox="1"/>
          <p:nvPr/>
        </p:nvSpPr>
        <p:spPr>
          <a:xfrm>
            <a:off x="4564887" y="2174748"/>
            <a:ext cx="1582420" cy="1582420"/>
          </a:xfrm>
          <a:prstGeom prst="rect">
            <a:avLst/>
          </a:prstGeom>
          <a:ln w="10668">
            <a:solidFill>
              <a:srgbClr val="153A80"/>
            </a:solidFill>
          </a:ln>
        </p:spPr>
        <p:txBody>
          <a:bodyPr vert="horz" wrap="square" lIns="0" tIns="0" rIns="0" bIns="0" rtlCol="0">
            <a:spAutoFit/>
          </a:bodyPr>
          <a:p>
            <a:pPr>
              <a:lnSpc>
                <a:spcPct val="100000"/>
              </a:lnSpc>
            </a:pP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00">
              <a:latin typeface="Times New Roman" panose="02020603050405020304"/>
              <a:cs typeface="Times New Roman" panose="02020603050405020304"/>
            </a:endParaRPr>
          </a:p>
          <a:p>
            <a:pPr marL="435610">
              <a:lnSpc>
                <a:spcPct val="100000"/>
              </a:lnSpc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建筑陶瓷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65835" y="2849369"/>
            <a:ext cx="1092200" cy="320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传统陶瓷</a:t>
            </a:r>
            <a:endParaRPr b="1" dirty="0"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366255" y="2415250"/>
            <a:ext cx="1566595" cy="12580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6" name="object 16"/>
          <p:cNvSpPr/>
          <p:nvPr/>
        </p:nvSpPr>
        <p:spPr>
          <a:xfrm>
            <a:off x="6358635" y="3407664"/>
            <a:ext cx="1584959" cy="3124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7" name="object 17"/>
          <p:cNvSpPr txBox="1"/>
          <p:nvPr/>
        </p:nvSpPr>
        <p:spPr>
          <a:xfrm>
            <a:off x="6361684" y="2173224"/>
            <a:ext cx="1582420" cy="1582420"/>
          </a:xfrm>
          <a:prstGeom prst="rect">
            <a:avLst/>
          </a:prstGeom>
          <a:ln w="10667">
            <a:solidFill>
              <a:srgbClr val="153A80"/>
            </a:solidFill>
          </a:ln>
        </p:spPr>
        <p:txBody>
          <a:bodyPr vert="horz" wrap="square" lIns="0" tIns="0" rIns="0" bIns="0" rtlCol="0">
            <a:spAutoFit/>
          </a:bodyPr>
          <a:p>
            <a:pPr>
              <a:lnSpc>
                <a:spcPct val="100000"/>
              </a:lnSpc>
            </a:pP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 panose="02020603050405020304"/>
              <a:cs typeface="Times New Roman" panose="02020603050405020304"/>
            </a:endParaRPr>
          </a:p>
          <a:p>
            <a:pPr marL="43434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绝缘陶瓷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789427" y="2478860"/>
            <a:ext cx="1386391" cy="12838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9" name="object 19"/>
          <p:cNvSpPr/>
          <p:nvPr/>
        </p:nvSpPr>
        <p:spPr>
          <a:xfrm>
            <a:off x="2784855" y="3419855"/>
            <a:ext cx="1580387" cy="3124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0" name="object 20"/>
          <p:cNvSpPr txBox="1"/>
          <p:nvPr/>
        </p:nvSpPr>
        <p:spPr>
          <a:xfrm>
            <a:off x="2784855" y="2186940"/>
            <a:ext cx="1580515" cy="1582420"/>
          </a:xfrm>
          <a:prstGeom prst="rect">
            <a:avLst/>
          </a:prstGeom>
          <a:ln w="10668">
            <a:solidFill>
              <a:srgbClr val="153A80"/>
            </a:solidFill>
          </a:ln>
        </p:spPr>
        <p:txBody>
          <a:bodyPr vert="horz" wrap="square" lIns="0" tIns="0" rIns="0" bIns="0" rtlCol="0">
            <a:spAutoFit/>
          </a:bodyPr>
          <a:p>
            <a:pPr>
              <a:lnSpc>
                <a:spcPct val="100000"/>
              </a:lnSpc>
            </a:pP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00">
              <a:latin typeface="Times New Roman" panose="02020603050405020304"/>
              <a:cs typeface="Times New Roman" panose="02020603050405020304"/>
            </a:endParaRPr>
          </a:p>
          <a:p>
            <a:pPr marL="433705">
              <a:lnSpc>
                <a:spcPct val="100000"/>
              </a:lnSpc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日用陶瓷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44554" y="5013078"/>
            <a:ext cx="1092200" cy="320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特种陶瓷</a:t>
            </a:r>
            <a:endParaRPr b="1" dirty="0"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519045" y="4328160"/>
            <a:ext cx="1637030" cy="15925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3" name="object 23"/>
          <p:cNvSpPr/>
          <p:nvPr/>
        </p:nvSpPr>
        <p:spPr>
          <a:xfrm>
            <a:off x="2503805" y="5572760"/>
            <a:ext cx="1670050" cy="3206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4" name="object 24"/>
          <p:cNvSpPr txBox="1"/>
          <p:nvPr/>
        </p:nvSpPr>
        <p:spPr>
          <a:xfrm>
            <a:off x="2503805" y="4324350"/>
            <a:ext cx="1671320" cy="1615440"/>
          </a:xfrm>
          <a:prstGeom prst="rect">
            <a:avLst/>
          </a:prstGeom>
          <a:ln w="10668">
            <a:solidFill>
              <a:srgbClr val="153A80"/>
            </a:solidFill>
          </a:ln>
        </p:spPr>
        <p:txBody>
          <a:bodyPr vert="horz" wrap="square" lIns="0" tIns="0" rIns="0" bIns="0" rtlCol="0">
            <a:spAutoFit/>
          </a:bodyPr>
          <a:p>
            <a:pPr>
              <a:lnSpc>
                <a:spcPct val="100000"/>
              </a:lnSpc>
            </a:pP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 panose="02020603050405020304"/>
              <a:cs typeface="Times New Roman" panose="02020603050405020304"/>
            </a:endParaRPr>
          </a:p>
          <a:p>
            <a:pPr marL="574040">
              <a:lnSpc>
                <a:spcPct val="100000"/>
              </a:lnSpc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氧化铝陶瓷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375785" y="4328160"/>
            <a:ext cx="1610360" cy="15925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6" name="object 26"/>
          <p:cNvSpPr/>
          <p:nvPr/>
        </p:nvSpPr>
        <p:spPr>
          <a:xfrm>
            <a:off x="4371340" y="5572760"/>
            <a:ext cx="1670050" cy="3206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7" name="object 27"/>
          <p:cNvSpPr txBox="1"/>
          <p:nvPr/>
        </p:nvSpPr>
        <p:spPr>
          <a:xfrm>
            <a:off x="4370070" y="4324350"/>
            <a:ext cx="1671320" cy="1615440"/>
          </a:xfrm>
          <a:prstGeom prst="rect">
            <a:avLst/>
          </a:prstGeom>
          <a:ln w="10667">
            <a:solidFill>
              <a:srgbClr val="153A80"/>
            </a:solidFill>
          </a:ln>
        </p:spPr>
        <p:txBody>
          <a:bodyPr vert="horz" wrap="square" lIns="0" tIns="0" rIns="0" bIns="0" rtlCol="0">
            <a:spAutoFit/>
          </a:bodyPr>
          <a:p>
            <a:pPr>
              <a:lnSpc>
                <a:spcPct val="100000"/>
              </a:lnSpc>
            </a:pP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 panose="02020603050405020304"/>
              <a:cs typeface="Times New Roman" panose="02020603050405020304"/>
            </a:endParaRPr>
          </a:p>
          <a:p>
            <a:pPr marL="575945">
              <a:lnSpc>
                <a:spcPct val="100000"/>
              </a:lnSpc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氮化硅陶瓷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object 28"/>
          <p:cNvSpPr/>
          <p:nvPr/>
        </p:nvSpPr>
        <p:spPr>
          <a:xfrm>
            <a:off x="6322695" y="4321810"/>
            <a:ext cx="1662430" cy="15925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" name="object 29"/>
          <p:cNvSpPr/>
          <p:nvPr/>
        </p:nvSpPr>
        <p:spPr>
          <a:xfrm>
            <a:off x="6315075" y="5568315"/>
            <a:ext cx="1673860" cy="3155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" name="object 30"/>
          <p:cNvSpPr txBox="1"/>
          <p:nvPr/>
        </p:nvSpPr>
        <p:spPr>
          <a:xfrm>
            <a:off x="6316980" y="4318000"/>
            <a:ext cx="1672590" cy="1615440"/>
          </a:xfrm>
          <a:prstGeom prst="rect">
            <a:avLst/>
          </a:prstGeom>
          <a:ln w="10667">
            <a:solidFill>
              <a:srgbClr val="153A80"/>
            </a:solidFill>
          </a:ln>
        </p:spPr>
        <p:txBody>
          <a:bodyPr vert="horz" wrap="square" lIns="0" tIns="0" rIns="0" bIns="0" rtlCol="0">
            <a:spAutoFit/>
          </a:bodyPr>
          <a:p>
            <a:pPr>
              <a:lnSpc>
                <a:spcPct val="100000"/>
              </a:lnSpc>
            </a:pP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 panose="02020603050405020304"/>
              <a:cs typeface="Times New Roman" panose="02020603050405020304"/>
            </a:endParaRPr>
          </a:p>
          <a:p>
            <a:pPr marL="575945">
              <a:lnSpc>
                <a:spcPct val="100000"/>
              </a:lnSpc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氮化硼陶瓷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1030" y="1412240"/>
            <a:ext cx="2606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五、</a:t>
            </a:r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陶瓷</a:t>
            </a:r>
            <a:endParaRPr lang="zh-CN" altLang="en-US" sz="24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" grpId="0" animBg="1"/>
      <p:bldP spid="3" grpId="0" animBg="1"/>
      <p:bldP spid="4" grpId="0" animBg="1"/>
      <p:bldP spid="8" grpId="1" animBg="1"/>
      <p:bldP spid="9" grpId="1" animBg="1"/>
      <p:bldP spid="10" grpId="1" animBg="1"/>
      <p:bldP spid="11" grpId="1"/>
      <p:bldP spid="15" grpId="1" animBg="1"/>
      <p:bldP spid="16" grpId="1" animBg="1"/>
      <p:bldP spid="17" grpId="1" animBg="1"/>
      <p:bldP spid="18" grpId="1" animBg="1"/>
      <p:bldP spid="19" grpId="1" animBg="1"/>
      <p:bldP spid="20" grpId="1" animBg="1"/>
      <p:bldP spid="21" grpId="1"/>
      <p:bldP spid="22" grpId="1" animBg="1"/>
      <p:bldP spid="23" grpId="1" animBg="1"/>
      <p:bldP spid="24" grpId="1" animBg="1"/>
      <p:bldP spid="25" grpId="1" animBg="1"/>
      <p:bldP spid="26" grpId="1" animBg="1"/>
      <p:bldP spid="27" grpId="1" animBg="1"/>
      <p:bldP spid="2" grpId="1" animBg="1"/>
      <p:bldP spid="3" grpId="1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/>
        </p:nvSpPr>
        <p:spPr>
          <a:xfrm>
            <a:off x="126619" y="2662046"/>
            <a:ext cx="1178560" cy="1179830"/>
          </a:xfrm>
          <a:prstGeom prst="rect">
            <a:avLst/>
          </a:prstGeom>
          <a:solidFill>
            <a:srgbClr val="4F80BC"/>
          </a:solidFill>
        </p:spPr>
        <p:txBody>
          <a:bodyPr vert="horz" wrap="square" lIns="0" tIns="283845" rIns="0" bIns="0" rtlCol="0">
            <a:spAutoFit/>
          </a:bodyPr>
          <a:p>
            <a:pPr marL="112395">
              <a:lnSpc>
                <a:spcPct val="100000"/>
              </a:lnSpc>
              <a:spcBef>
                <a:spcPts val="2235"/>
              </a:spcBef>
            </a:pPr>
            <a:r>
              <a:rPr sz="37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总结</a:t>
            </a:r>
            <a:endParaRPr sz="37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989" y="2604135"/>
            <a:ext cx="0" cy="1294130"/>
          </a:xfrm>
          <a:custGeom>
            <a:avLst/>
            <a:gdLst/>
            <a:ahLst/>
            <a:cxnLst/>
            <a:rect l="l" t="t" r="r" b="b"/>
            <a:pathLst>
              <a:path h="1294129">
                <a:moveTo>
                  <a:pt x="0" y="0"/>
                </a:moveTo>
                <a:lnTo>
                  <a:pt x="0" y="1293876"/>
                </a:lnTo>
              </a:path>
            </a:pathLst>
          </a:custGeom>
          <a:ln w="5333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4" name="object 4"/>
          <p:cNvSpPr/>
          <p:nvPr/>
        </p:nvSpPr>
        <p:spPr>
          <a:xfrm>
            <a:off x="1392300" y="2604135"/>
            <a:ext cx="0" cy="1294130"/>
          </a:xfrm>
          <a:custGeom>
            <a:avLst/>
            <a:gdLst/>
            <a:ahLst/>
            <a:cxnLst/>
            <a:rect l="l" t="t" r="r" b="b"/>
            <a:pathLst>
              <a:path h="1294129">
                <a:moveTo>
                  <a:pt x="0" y="0"/>
                </a:moveTo>
                <a:lnTo>
                  <a:pt x="0" y="1293876"/>
                </a:lnTo>
              </a:path>
            </a:pathLst>
          </a:custGeom>
          <a:ln w="5333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5" name="object 5"/>
          <p:cNvSpPr/>
          <p:nvPr/>
        </p:nvSpPr>
        <p:spPr>
          <a:xfrm>
            <a:off x="12319" y="3925443"/>
            <a:ext cx="1407160" cy="0"/>
          </a:xfrm>
          <a:custGeom>
            <a:avLst/>
            <a:gdLst/>
            <a:ahLst/>
            <a:cxnLst/>
            <a:rect l="l" t="t" r="r" b="b"/>
            <a:pathLst>
              <a:path w="1407160">
                <a:moveTo>
                  <a:pt x="0" y="0"/>
                </a:moveTo>
                <a:lnTo>
                  <a:pt x="1406651" y="0"/>
                </a:lnTo>
              </a:path>
            </a:pathLst>
          </a:custGeom>
          <a:ln w="54864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6" name="object 6"/>
          <p:cNvSpPr/>
          <p:nvPr/>
        </p:nvSpPr>
        <p:spPr>
          <a:xfrm>
            <a:off x="12319" y="2577465"/>
            <a:ext cx="1407160" cy="0"/>
          </a:xfrm>
          <a:custGeom>
            <a:avLst/>
            <a:gdLst/>
            <a:ahLst/>
            <a:cxnLst/>
            <a:rect l="l" t="t" r="r" b="b"/>
            <a:pathLst>
              <a:path w="1407160">
                <a:moveTo>
                  <a:pt x="0" y="0"/>
                </a:moveTo>
                <a:lnTo>
                  <a:pt x="1406651" y="0"/>
                </a:lnTo>
              </a:path>
            </a:pathLst>
          </a:custGeom>
          <a:ln w="5334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7" name="object 7"/>
          <p:cNvSpPr/>
          <p:nvPr/>
        </p:nvSpPr>
        <p:spPr>
          <a:xfrm>
            <a:off x="1976755" y="2050923"/>
            <a:ext cx="1115695" cy="1106805"/>
          </a:xfrm>
          <a:custGeom>
            <a:avLst/>
            <a:gdLst/>
            <a:ahLst/>
            <a:cxnLst/>
            <a:rect l="l" t="t" r="r" b="b"/>
            <a:pathLst>
              <a:path w="1115695" h="1106804">
                <a:moveTo>
                  <a:pt x="278891" y="1106423"/>
                </a:moveTo>
                <a:lnTo>
                  <a:pt x="0" y="824484"/>
                </a:lnTo>
                <a:lnTo>
                  <a:pt x="838200" y="0"/>
                </a:lnTo>
                <a:lnTo>
                  <a:pt x="1115567" y="281939"/>
                </a:lnTo>
                <a:lnTo>
                  <a:pt x="278891" y="1106423"/>
                </a:lnTo>
                <a:close/>
              </a:path>
            </a:pathLst>
          </a:custGeom>
          <a:solidFill>
            <a:srgbClr val="B8CDE4"/>
          </a:solidFill>
        </p:spPr>
        <p:txBody>
          <a:bodyPr wrap="square" lIns="0" tIns="0" rIns="0" bIns="0" rtlCol="0"/>
          <a:p/>
        </p:txBody>
      </p:sp>
      <p:sp>
        <p:nvSpPr>
          <p:cNvPr id="8" name="object 8"/>
          <p:cNvSpPr/>
          <p:nvPr/>
        </p:nvSpPr>
        <p:spPr>
          <a:xfrm>
            <a:off x="2141346" y="2221611"/>
            <a:ext cx="780415" cy="786130"/>
          </a:xfrm>
          <a:custGeom>
            <a:avLst/>
            <a:gdLst/>
            <a:ahLst/>
            <a:cxnLst/>
            <a:rect l="l" t="t" r="r" b="b"/>
            <a:pathLst>
              <a:path w="780414" h="786130">
                <a:moveTo>
                  <a:pt x="672083" y="179070"/>
                </a:moveTo>
                <a:lnTo>
                  <a:pt x="658367" y="168910"/>
                </a:lnTo>
                <a:lnTo>
                  <a:pt x="704088" y="110490"/>
                </a:lnTo>
                <a:lnTo>
                  <a:pt x="608075" y="11430"/>
                </a:lnTo>
                <a:lnTo>
                  <a:pt x="620267" y="0"/>
                </a:lnTo>
                <a:lnTo>
                  <a:pt x="716280" y="95250"/>
                </a:lnTo>
                <a:lnTo>
                  <a:pt x="738411" y="95250"/>
                </a:lnTo>
                <a:lnTo>
                  <a:pt x="728472" y="107950"/>
                </a:lnTo>
                <a:lnTo>
                  <a:pt x="742932" y="123190"/>
                </a:lnTo>
                <a:lnTo>
                  <a:pt x="716280" y="123190"/>
                </a:lnTo>
                <a:lnTo>
                  <a:pt x="672083" y="179070"/>
                </a:lnTo>
                <a:close/>
              </a:path>
              <a:path w="780414" h="786130">
                <a:moveTo>
                  <a:pt x="586740" y="81280"/>
                </a:moveTo>
                <a:lnTo>
                  <a:pt x="585216" y="66040"/>
                </a:lnTo>
                <a:lnTo>
                  <a:pt x="597789" y="64770"/>
                </a:lnTo>
                <a:lnTo>
                  <a:pt x="610362" y="62230"/>
                </a:lnTo>
                <a:lnTo>
                  <a:pt x="635508" y="59690"/>
                </a:lnTo>
                <a:lnTo>
                  <a:pt x="637032" y="78740"/>
                </a:lnTo>
                <a:lnTo>
                  <a:pt x="626173" y="78740"/>
                </a:lnTo>
                <a:lnTo>
                  <a:pt x="614172" y="80010"/>
                </a:lnTo>
                <a:lnTo>
                  <a:pt x="601027" y="80010"/>
                </a:lnTo>
                <a:lnTo>
                  <a:pt x="586740" y="81280"/>
                </a:lnTo>
                <a:close/>
              </a:path>
              <a:path w="780414" h="786130">
                <a:moveTo>
                  <a:pt x="738411" y="95250"/>
                </a:moveTo>
                <a:lnTo>
                  <a:pt x="716280" y="95250"/>
                </a:lnTo>
                <a:lnTo>
                  <a:pt x="737616" y="68580"/>
                </a:lnTo>
                <a:lnTo>
                  <a:pt x="751332" y="78740"/>
                </a:lnTo>
                <a:lnTo>
                  <a:pt x="738411" y="95250"/>
                </a:lnTo>
                <a:close/>
              </a:path>
              <a:path w="780414" h="786130">
                <a:moveTo>
                  <a:pt x="579120" y="142240"/>
                </a:moveTo>
                <a:lnTo>
                  <a:pt x="573428" y="130810"/>
                </a:lnTo>
                <a:lnTo>
                  <a:pt x="567880" y="118110"/>
                </a:lnTo>
                <a:lnTo>
                  <a:pt x="562617" y="106680"/>
                </a:lnTo>
                <a:lnTo>
                  <a:pt x="557783" y="95250"/>
                </a:lnTo>
                <a:lnTo>
                  <a:pt x="573024" y="87630"/>
                </a:lnTo>
                <a:lnTo>
                  <a:pt x="577619" y="99060"/>
                </a:lnTo>
                <a:lnTo>
                  <a:pt x="582358" y="111760"/>
                </a:lnTo>
                <a:lnTo>
                  <a:pt x="587383" y="124460"/>
                </a:lnTo>
                <a:lnTo>
                  <a:pt x="592836" y="138430"/>
                </a:lnTo>
                <a:lnTo>
                  <a:pt x="579120" y="142240"/>
                </a:lnTo>
                <a:close/>
              </a:path>
              <a:path w="780414" h="786130">
                <a:moveTo>
                  <a:pt x="557783" y="209550"/>
                </a:moveTo>
                <a:lnTo>
                  <a:pt x="545591" y="199390"/>
                </a:lnTo>
                <a:lnTo>
                  <a:pt x="574548" y="171450"/>
                </a:lnTo>
                <a:lnTo>
                  <a:pt x="512064" y="107950"/>
                </a:lnTo>
                <a:lnTo>
                  <a:pt x="524256" y="95250"/>
                </a:lnTo>
                <a:lnTo>
                  <a:pt x="586740" y="160020"/>
                </a:lnTo>
                <a:lnTo>
                  <a:pt x="608380" y="160020"/>
                </a:lnTo>
                <a:lnTo>
                  <a:pt x="597408" y="170180"/>
                </a:lnTo>
                <a:lnTo>
                  <a:pt x="611593" y="184150"/>
                </a:lnTo>
                <a:lnTo>
                  <a:pt x="582167" y="184150"/>
                </a:lnTo>
                <a:lnTo>
                  <a:pt x="557783" y="209550"/>
                </a:lnTo>
                <a:close/>
              </a:path>
              <a:path w="780414" h="786130">
                <a:moveTo>
                  <a:pt x="624840" y="127000"/>
                </a:moveTo>
                <a:lnTo>
                  <a:pt x="623316" y="111760"/>
                </a:lnTo>
                <a:lnTo>
                  <a:pt x="635889" y="110490"/>
                </a:lnTo>
                <a:lnTo>
                  <a:pt x="661035" y="105410"/>
                </a:lnTo>
                <a:lnTo>
                  <a:pt x="673608" y="104140"/>
                </a:lnTo>
                <a:lnTo>
                  <a:pt x="675132" y="121920"/>
                </a:lnTo>
                <a:lnTo>
                  <a:pt x="662559" y="121920"/>
                </a:lnTo>
                <a:lnTo>
                  <a:pt x="649986" y="123190"/>
                </a:lnTo>
                <a:lnTo>
                  <a:pt x="637413" y="125730"/>
                </a:lnTo>
                <a:lnTo>
                  <a:pt x="624840" y="127000"/>
                </a:lnTo>
                <a:close/>
              </a:path>
              <a:path w="780414" h="786130">
                <a:moveTo>
                  <a:pt x="768096" y="173990"/>
                </a:moveTo>
                <a:lnTo>
                  <a:pt x="716280" y="123190"/>
                </a:lnTo>
                <a:lnTo>
                  <a:pt x="742932" y="123190"/>
                </a:lnTo>
                <a:lnTo>
                  <a:pt x="780288" y="162560"/>
                </a:lnTo>
                <a:lnTo>
                  <a:pt x="768096" y="173990"/>
                </a:lnTo>
                <a:close/>
              </a:path>
              <a:path w="780414" h="786130">
                <a:moveTo>
                  <a:pt x="608380" y="160020"/>
                </a:moveTo>
                <a:lnTo>
                  <a:pt x="586740" y="160020"/>
                </a:lnTo>
                <a:lnTo>
                  <a:pt x="612648" y="132080"/>
                </a:lnTo>
                <a:lnTo>
                  <a:pt x="624840" y="144780"/>
                </a:lnTo>
                <a:lnTo>
                  <a:pt x="608380" y="160020"/>
                </a:lnTo>
                <a:close/>
              </a:path>
              <a:path w="780414" h="786130">
                <a:moveTo>
                  <a:pt x="550164" y="177800"/>
                </a:moveTo>
                <a:lnTo>
                  <a:pt x="536162" y="171450"/>
                </a:lnTo>
                <a:lnTo>
                  <a:pt x="523875" y="165100"/>
                </a:lnTo>
                <a:lnTo>
                  <a:pt x="513302" y="160020"/>
                </a:lnTo>
                <a:lnTo>
                  <a:pt x="504444" y="156210"/>
                </a:lnTo>
                <a:lnTo>
                  <a:pt x="510540" y="140970"/>
                </a:lnTo>
                <a:lnTo>
                  <a:pt x="520469" y="146050"/>
                </a:lnTo>
                <a:lnTo>
                  <a:pt x="531685" y="151130"/>
                </a:lnTo>
                <a:lnTo>
                  <a:pt x="543758" y="156210"/>
                </a:lnTo>
                <a:lnTo>
                  <a:pt x="556259" y="162560"/>
                </a:lnTo>
                <a:lnTo>
                  <a:pt x="550164" y="177800"/>
                </a:lnTo>
                <a:close/>
              </a:path>
              <a:path w="780414" h="786130">
                <a:moveTo>
                  <a:pt x="480059" y="330200"/>
                </a:moveTo>
                <a:lnTo>
                  <a:pt x="481274" y="317500"/>
                </a:lnTo>
                <a:lnTo>
                  <a:pt x="480631" y="307340"/>
                </a:lnTo>
                <a:lnTo>
                  <a:pt x="478559" y="297180"/>
                </a:lnTo>
                <a:lnTo>
                  <a:pt x="452342" y="255270"/>
                </a:lnTo>
                <a:lnTo>
                  <a:pt x="417575" y="220980"/>
                </a:lnTo>
                <a:lnTo>
                  <a:pt x="475488" y="162560"/>
                </a:lnTo>
                <a:lnTo>
                  <a:pt x="497004" y="184150"/>
                </a:lnTo>
                <a:lnTo>
                  <a:pt x="473964" y="184150"/>
                </a:lnTo>
                <a:lnTo>
                  <a:pt x="440436" y="218440"/>
                </a:lnTo>
                <a:lnTo>
                  <a:pt x="455675" y="236220"/>
                </a:lnTo>
                <a:lnTo>
                  <a:pt x="476359" y="236220"/>
                </a:lnTo>
                <a:lnTo>
                  <a:pt x="466344" y="246380"/>
                </a:lnTo>
                <a:lnTo>
                  <a:pt x="472440" y="252730"/>
                </a:lnTo>
                <a:lnTo>
                  <a:pt x="481583" y="264160"/>
                </a:lnTo>
                <a:lnTo>
                  <a:pt x="501904" y="264160"/>
                </a:lnTo>
                <a:lnTo>
                  <a:pt x="489204" y="276860"/>
                </a:lnTo>
                <a:lnTo>
                  <a:pt x="494061" y="288290"/>
                </a:lnTo>
                <a:lnTo>
                  <a:pt x="497205" y="300990"/>
                </a:lnTo>
                <a:lnTo>
                  <a:pt x="498633" y="313690"/>
                </a:lnTo>
                <a:lnTo>
                  <a:pt x="498347" y="328930"/>
                </a:lnTo>
                <a:lnTo>
                  <a:pt x="486156" y="328930"/>
                </a:lnTo>
                <a:lnTo>
                  <a:pt x="480059" y="330200"/>
                </a:lnTo>
                <a:close/>
              </a:path>
              <a:path w="780414" h="786130">
                <a:moveTo>
                  <a:pt x="656492" y="186690"/>
                </a:moveTo>
                <a:lnTo>
                  <a:pt x="614172" y="186690"/>
                </a:lnTo>
                <a:lnTo>
                  <a:pt x="615696" y="172720"/>
                </a:lnTo>
                <a:lnTo>
                  <a:pt x="626864" y="173990"/>
                </a:lnTo>
                <a:lnTo>
                  <a:pt x="648057" y="175260"/>
                </a:lnTo>
                <a:lnTo>
                  <a:pt x="658367" y="176530"/>
                </a:lnTo>
                <a:lnTo>
                  <a:pt x="656492" y="186690"/>
                </a:lnTo>
                <a:close/>
              </a:path>
              <a:path w="780414" h="786130">
                <a:moveTo>
                  <a:pt x="476359" y="236220"/>
                </a:moveTo>
                <a:lnTo>
                  <a:pt x="455675" y="236220"/>
                </a:lnTo>
                <a:lnTo>
                  <a:pt x="490728" y="200660"/>
                </a:lnTo>
                <a:lnTo>
                  <a:pt x="473964" y="184150"/>
                </a:lnTo>
                <a:lnTo>
                  <a:pt x="497004" y="184150"/>
                </a:lnTo>
                <a:lnTo>
                  <a:pt x="523584" y="210820"/>
                </a:lnTo>
                <a:lnTo>
                  <a:pt x="501396" y="210820"/>
                </a:lnTo>
                <a:lnTo>
                  <a:pt x="476359" y="236220"/>
                </a:lnTo>
                <a:close/>
              </a:path>
              <a:path w="780414" h="786130">
                <a:moveTo>
                  <a:pt x="624840" y="270510"/>
                </a:moveTo>
                <a:lnTo>
                  <a:pt x="606551" y="261620"/>
                </a:lnTo>
                <a:lnTo>
                  <a:pt x="603384" y="242570"/>
                </a:lnTo>
                <a:lnTo>
                  <a:pt x="598360" y="222250"/>
                </a:lnTo>
                <a:lnTo>
                  <a:pt x="591335" y="203200"/>
                </a:lnTo>
                <a:lnTo>
                  <a:pt x="582167" y="184150"/>
                </a:lnTo>
                <a:lnTo>
                  <a:pt x="611593" y="184150"/>
                </a:lnTo>
                <a:lnTo>
                  <a:pt x="614172" y="186690"/>
                </a:lnTo>
                <a:lnTo>
                  <a:pt x="656492" y="186690"/>
                </a:lnTo>
                <a:lnTo>
                  <a:pt x="656257" y="187960"/>
                </a:lnTo>
                <a:lnTo>
                  <a:pt x="615696" y="187960"/>
                </a:lnTo>
                <a:lnTo>
                  <a:pt x="630597" y="203200"/>
                </a:lnTo>
                <a:lnTo>
                  <a:pt x="605028" y="203200"/>
                </a:lnTo>
                <a:lnTo>
                  <a:pt x="613052" y="220980"/>
                </a:lnTo>
                <a:lnTo>
                  <a:pt x="618934" y="238760"/>
                </a:lnTo>
                <a:lnTo>
                  <a:pt x="622816" y="255270"/>
                </a:lnTo>
                <a:lnTo>
                  <a:pt x="624840" y="270510"/>
                </a:lnTo>
                <a:close/>
              </a:path>
              <a:path w="780414" h="786130">
                <a:moveTo>
                  <a:pt x="655320" y="193040"/>
                </a:moveTo>
                <a:lnTo>
                  <a:pt x="615696" y="187960"/>
                </a:lnTo>
                <a:lnTo>
                  <a:pt x="656257" y="187960"/>
                </a:lnTo>
                <a:lnTo>
                  <a:pt x="655320" y="193040"/>
                </a:lnTo>
                <a:close/>
              </a:path>
              <a:path w="780414" h="786130">
                <a:moveTo>
                  <a:pt x="670559" y="269240"/>
                </a:moveTo>
                <a:lnTo>
                  <a:pt x="605028" y="203200"/>
                </a:lnTo>
                <a:lnTo>
                  <a:pt x="630597" y="203200"/>
                </a:lnTo>
                <a:lnTo>
                  <a:pt x="682751" y="256540"/>
                </a:lnTo>
                <a:lnTo>
                  <a:pt x="670559" y="269240"/>
                </a:lnTo>
                <a:close/>
              </a:path>
              <a:path w="780414" h="786130">
                <a:moveTo>
                  <a:pt x="501904" y="264160"/>
                </a:moveTo>
                <a:lnTo>
                  <a:pt x="481583" y="264160"/>
                </a:lnTo>
                <a:lnTo>
                  <a:pt x="518159" y="228600"/>
                </a:lnTo>
                <a:lnTo>
                  <a:pt x="501396" y="210820"/>
                </a:lnTo>
                <a:lnTo>
                  <a:pt x="523584" y="210820"/>
                </a:lnTo>
                <a:lnTo>
                  <a:pt x="550164" y="237490"/>
                </a:lnTo>
                <a:lnTo>
                  <a:pt x="551147" y="238760"/>
                </a:lnTo>
                <a:lnTo>
                  <a:pt x="527304" y="238760"/>
                </a:lnTo>
                <a:lnTo>
                  <a:pt x="501904" y="264160"/>
                </a:lnTo>
                <a:close/>
              </a:path>
              <a:path w="780414" h="786130">
                <a:moveTo>
                  <a:pt x="424010" y="346710"/>
                </a:moveTo>
                <a:lnTo>
                  <a:pt x="402336" y="346710"/>
                </a:lnTo>
                <a:lnTo>
                  <a:pt x="419100" y="330200"/>
                </a:lnTo>
                <a:lnTo>
                  <a:pt x="414575" y="323850"/>
                </a:lnTo>
                <a:lnTo>
                  <a:pt x="408051" y="316230"/>
                </a:lnTo>
                <a:lnTo>
                  <a:pt x="399811" y="307340"/>
                </a:lnTo>
                <a:lnTo>
                  <a:pt x="390144" y="298450"/>
                </a:lnTo>
                <a:lnTo>
                  <a:pt x="368808" y="298450"/>
                </a:lnTo>
                <a:lnTo>
                  <a:pt x="390144" y="276860"/>
                </a:lnTo>
                <a:lnTo>
                  <a:pt x="387620" y="265430"/>
                </a:lnTo>
                <a:lnTo>
                  <a:pt x="384810" y="256540"/>
                </a:lnTo>
                <a:lnTo>
                  <a:pt x="382000" y="246380"/>
                </a:lnTo>
                <a:lnTo>
                  <a:pt x="379475" y="238760"/>
                </a:lnTo>
                <a:lnTo>
                  <a:pt x="396240" y="232410"/>
                </a:lnTo>
                <a:lnTo>
                  <a:pt x="397406" y="238760"/>
                </a:lnTo>
                <a:lnTo>
                  <a:pt x="398716" y="246380"/>
                </a:lnTo>
                <a:lnTo>
                  <a:pt x="402336" y="266700"/>
                </a:lnTo>
                <a:lnTo>
                  <a:pt x="421583" y="266700"/>
                </a:lnTo>
                <a:lnTo>
                  <a:pt x="400812" y="287020"/>
                </a:lnTo>
                <a:lnTo>
                  <a:pt x="411122" y="297180"/>
                </a:lnTo>
                <a:lnTo>
                  <a:pt x="419290" y="306070"/>
                </a:lnTo>
                <a:lnTo>
                  <a:pt x="425457" y="312420"/>
                </a:lnTo>
                <a:lnTo>
                  <a:pt x="429767" y="317500"/>
                </a:lnTo>
                <a:lnTo>
                  <a:pt x="451731" y="317500"/>
                </a:lnTo>
                <a:lnTo>
                  <a:pt x="438912" y="331470"/>
                </a:lnTo>
                <a:lnTo>
                  <a:pt x="444365" y="344170"/>
                </a:lnTo>
                <a:lnTo>
                  <a:pt x="426720" y="344170"/>
                </a:lnTo>
                <a:lnTo>
                  <a:pt x="424010" y="346710"/>
                </a:lnTo>
                <a:close/>
              </a:path>
              <a:path w="780414" h="786130">
                <a:moveTo>
                  <a:pt x="530351" y="292100"/>
                </a:moveTo>
                <a:lnTo>
                  <a:pt x="525780" y="287020"/>
                </a:lnTo>
                <a:lnTo>
                  <a:pt x="516636" y="281940"/>
                </a:lnTo>
                <a:lnTo>
                  <a:pt x="521470" y="276860"/>
                </a:lnTo>
                <a:lnTo>
                  <a:pt x="532280" y="266700"/>
                </a:lnTo>
                <a:lnTo>
                  <a:pt x="537972" y="261620"/>
                </a:lnTo>
                <a:lnTo>
                  <a:pt x="542544" y="256540"/>
                </a:lnTo>
                <a:lnTo>
                  <a:pt x="541020" y="252730"/>
                </a:lnTo>
                <a:lnTo>
                  <a:pt x="527304" y="238760"/>
                </a:lnTo>
                <a:lnTo>
                  <a:pt x="551147" y="238760"/>
                </a:lnTo>
                <a:lnTo>
                  <a:pt x="557045" y="246380"/>
                </a:lnTo>
                <a:lnTo>
                  <a:pt x="559498" y="255270"/>
                </a:lnTo>
                <a:lnTo>
                  <a:pt x="557665" y="264160"/>
                </a:lnTo>
                <a:lnTo>
                  <a:pt x="551688" y="271780"/>
                </a:lnTo>
                <a:lnTo>
                  <a:pt x="547925" y="275590"/>
                </a:lnTo>
                <a:lnTo>
                  <a:pt x="543306" y="280670"/>
                </a:lnTo>
                <a:lnTo>
                  <a:pt x="530351" y="292100"/>
                </a:lnTo>
                <a:close/>
              </a:path>
              <a:path w="780414" h="786130">
                <a:moveTo>
                  <a:pt x="421583" y="266700"/>
                </a:moveTo>
                <a:lnTo>
                  <a:pt x="402336" y="266700"/>
                </a:lnTo>
                <a:lnTo>
                  <a:pt x="425196" y="241300"/>
                </a:lnTo>
                <a:lnTo>
                  <a:pt x="435864" y="252730"/>
                </a:lnTo>
                <a:lnTo>
                  <a:pt x="421583" y="266700"/>
                </a:lnTo>
                <a:close/>
              </a:path>
              <a:path w="780414" h="786130">
                <a:moveTo>
                  <a:pt x="451731" y="317500"/>
                </a:moveTo>
                <a:lnTo>
                  <a:pt x="429767" y="317500"/>
                </a:lnTo>
                <a:lnTo>
                  <a:pt x="449580" y="299720"/>
                </a:lnTo>
                <a:lnTo>
                  <a:pt x="425196" y="276860"/>
                </a:lnTo>
                <a:lnTo>
                  <a:pt x="435864" y="266700"/>
                </a:lnTo>
                <a:lnTo>
                  <a:pt x="473964" y="304800"/>
                </a:lnTo>
                <a:lnTo>
                  <a:pt x="468630" y="309880"/>
                </a:lnTo>
                <a:lnTo>
                  <a:pt x="458724" y="309880"/>
                </a:lnTo>
                <a:lnTo>
                  <a:pt x="451731" y="317500"/>
                </a:lnTo>
                <a:close/>
              </a:path>
              <a:path w="780414" h="786130">
                <a:moveTo>
                  <a:pt x="353567" y="332740"/>
                </a:moveTo>
                <a:lnTo>
                  <a:pt x="344424" y="322580"/>
                </a:lnTo>
                <a:lnTo>
                  <a:pt x="367283" y="299720"/>
                </a:lnTo>
                <a:lnTo>
                  <a:pt x="358663" y="297180"/>
                </a:lnTo>
                <a:lnTo>
                  <a:pt x="350901" y="295910"/>
                </a:lnTo>
                <a:lnTo>
                  <a:pt x="336804" y="293370"/>
                </a:lnTo>
                <a:lnTo>
                  <a:pt x="339851" y="278130"/>
                </a:lnTo>
                <a:lnTo>
                  <a:pt x="346138" y="279400"/>
                </a:lnTo>
                <a:lnTo>
                  <a:pt x="353568" y="279400"/>
                </a:lnTo>
                <a:lnTo>
                  <a:pt x="362140" y="280670"/>
                </a:lnTo>
                <a:lnTo>
                  <a:pt x="371856" y="283210"/>
                </a:lnTo>
                <a:lnTo>
                  <a:pt x="368808" y="298450"/>
                </a:lnTo>
                <a:lnTo>
                  <a:pt x="390144" y="298450"/>
                </a:lnTo>
                <a:lnTo>
                  <a:pt x="353567" y="332740"/>
                </a:lnTo>
                <a:close/>
              </a:path>
              <a:path w="780414" h="786130">
                <a:moveTo>
                  <a:pt x="538468" y="331470"/>
                </a:moveTo>
                <a:lnTo>
                  <a:pt x="515112" y="331470"/>
                </a:lnTo>
                <a:lnTo>
                  <a:pt x="569975" y="278130"/>
                </a:lnTo>
                <a:lnTo>
                  <a:pt x="580644" y="288290"/>
                </a:lnTo>
                <a:lnTo>
                  <a:pt x="538468" y="331470"/>
                </a:lnTo>
                <a:close/>
              </a:path>
              <a:path w="780414" h="786130">
                <a:moveTo>
                  <a:pt x="566589" y="360680"/>
                </a:moveTo>
                <a:lnTo>
                  <a:pt x="544067" y="360680"/>
                </a:lnTo>
                <a:lnTo>
                  <a:pt x="618744" y="285750"/>
                </a:lnTo>
                <a:lnTo>
                  <a:pt x="629412" y="298450"/>
                </a:lnTo>
                <a:lnTo>
                  <a:pt x="566589" y="360680"/>
                </a:lnTo>
                <a:close/>
              </a:path>
              <a:path w="780414" h="786130">
                <a:moveTo>
                  <a:pt x="463296" y="314960"/>
                </a:moveTo>
                <a:lnTo>
                  <a:pt x="458724" y="309880"/>
                </a:lnTo>
                <a:lnTo>
                  <a:pt x="468630" y="309880"/>
                </a:lnTo>
                <a:lnTo>
                  <a:pt x="463296" y="314960"/>
                </a:lnTo>
                <a:close/>
              </a:path>
              <a:path w="780414" h="786130">
                <a:moveTo>
                  <a:pt x="402336" y="367030"/>
                </a:moveTo>
                <a:lnTo>
                  <a:pt x="368808" y="332740"/>
                </a:lnTo>
                <a:lnTo>
                  <a:pt x="379475" y="322580"/>
                </a:lnTo>
                <a:lnTo>
                  <a:pt x="402336" y="346710"/>
                </a:lnTo>
                <a:lnTo>
                  <a:pt x="424010" y="346710"/>
                </a:lnTo>
                <a:lnTo>
                  <a:pt x="402336" y="367030"/>
                </a:lnTo>
                <a:close/>
              </a:path>
              <a:path w="780414" h="786130">
                <a:moveTo>
                  <a:pt x="512499" y="328930"/>
                </a:moveTo>
                <a:lnTo>
                  <a:pt x="498348" y="328930"/>
                </a:lnTo>
                <a:lnTo>
                  <a:pt x="505967" y="322580"/>
                </a:lnTo>
                <a:lnTo>
                  <a:pt x="512499" y="328930"/>
                </a:lnTo>
                <a:close/>
              </a:path>
              <a:path w="780414" h="786130">
                <a:moveTo>
                  <a:pt x="277367" y="464820"/>
                </a:moveTo>
                <a:lnTo>
                  <a:pt x="220980" y="407670"/>
                </a:lnTo>
                <a:lnTo>
                  <a:pt x="303275" y="326390"/>
                </a:lnTo>
                <a:lnTo>
                  <a:pt x="326440" y="350520"/>
                </a:lnTo>
                <a:lnTo>
                  <a:pt x="301751" y="350520"/>
                </a:lnTo>
                <a:lnTo>
                  <a:pt x="243840" y="406400"/>
                </a:lnTo>
                <a:lnTo>
                  <a:pt x="271272" y="434340"/>
                </a:lnTo>
                <a:lnTo>
                  <a:pt x="293785" y="434340"/>
                </a:lnTo>
                <a:lnTo>
                  <a:pt x="281940" y="445770"/>
                </a:lnTo>
                <a:lnTo>
                  <a:pt x="289559" y="452120"/>
                </a:lnTo>
                <a:lnTo>
                  <a:pt x="277367" y="464820"/>
                </a:lnTo>
                <a:close/>
              </a:path>
              <a:path w="780414" h="786130">
                <a:moveTo>
                  <a:pt x="458724" y="407670"/>
                </a:moveTo>
                <a:lnTo>
                  <a:pt x="448056" y="397510"/>
                </a:lnTo>
                <a:lnTo>
                  <a:pt x="502920" y="344170"/>
                </a:lnTo>
                <a:lnTo>
                  <a:pt x="493775" y="332740"/>
                </a:lnTo>
                <a:lnTo>
                  <a:pt x="498348" y="328929"/>
                </a:lnTo>
                <a:lnTo>
                  <a:pt x="512499" y="328930"/>
                </a:lnTo>
                <a:lnTo>
                  <a:pt x="515112" y="331470"/>
                </a:lnTo>
                <a:lnTo>
                  <a:pt x="538468" y="331470"/>
                </a:lnTo>
                <a:lnTo>
                  <a:pt x="527304" y="342900"/>
                </a:lnTo>
                <a:lnTo>
                  <a:pt x="538080" y="354330"/>
                </a:lnTo>
                <a:lnTo>
                  <a:pt x="513588" y="354330"/>
                </a:lnTo>
                <a:lnTo>
                  <a:pt x="458724" y="407670"/>
                </a:lnTo>
                <a:close/>
              </a:path>
              <a:path w="780414" h="786130">
                <a:moveTo>
                  <a:pt x="445008" y="393700"/>
                </a:moveTo>
                <a:lnTo>
                  <a:pt x="438912" y="392430"/>
                </a:lnTo>
                <a:lnTo>
                  <a:pt x="426720" y="392430"/>
                </a:lnTo>
                <a:lnTo>
                  <a:pt x="430149" y="378460"/>
                </a:lnTo>
                <a:lnTo>
                  <a:pt x="431292" y="365760"/>
                </a:lnTo>
                <a:lnTo>
                  <a:pt x="430149" y="354330"/>
                </a:lnTo>
                <a:lnTo>
                  <a:pt x="426720" y="344170"/>
                </a:lnTo>
                <a:lnTo>
                  <a:pt x="444365" y="344170"/>
                </a:lnTo>
                <a:lnTo>
                  <a:pt x="447103" y="359410"/>
                </a:lnTo>
                <a:lnTo>
                  <a:pt x="447270" y="375920"/>
                </a:lnTo>
                <a:lnTo>
                  <a:pt x="445008" y="393700"/>
                </a:lnTo>
                <a:close/>
              </a:path>
              <a:path w="780414" h="786130">
                <a:moveTo>
                  <a:pt x="293785" y="434340"/>
                </a:moveTo>
                <a:lnTo>
                  <a:pt x="271272" y="434340"/>
                </a:lnTo>
                <a:lnTo>
                  <a:pt x="329183" y="378460"/>
                </a:lnTo>
                <a:lnTo>
                  <a:pt x="301751" y="350520"/>
                </a:lnTo>
                <a:lnTo>
                  <a:pt x="326440" y="350520"/>
                </a:lnTo>
                <a:lnTo>
                  <a:pt x="358140" y="383540"/>
                </a:lnTo>
                <a:lnTo>
                  <a:pt x="352044" y="389890"/>
                </a:lnTo>
                <a:lnTo>
                  <a:pt x="339851" y="389890"/>
                </a:lnTo>
                <a:lnTo>
                  <a:pt x="293785" y="434340"/>
                </a:lnTo>
                <a:close/>
              </a:path>
              <a:path w="780414" h="786130">
                <a:moveTo>
                  <a:pt x="467867" y="458470"/>
                </a:moveTo>
                <a:lnTo>
                  <a:pt x="457200" y="445770"/>
                </a:lnTo>
                <a:lnTo>
                  <a:pt x="531875" y="373380"/>
                </a:lnTo>
                <a:lnTo>
                  <a:pt x="513588" y="354330"/>
                </a:lnTo>
                <a:lnTo>
                  <a:pt x="538080" y="354330"/>
                </a:lnTo>
                <a:lnTo>
                  <a:pt x="544067" y="360680"/>
                </a:lnTo>
                <a:lnTo>
                  <a:pt x="566589" y="360680"/>
                </a:lnTo>
                <a:lnTo>
                  <a:pt x="467867" y="458470"/>
                </a:lnTo>
                <a:close/>
              </a:path>
              <a:path w="780414" h="786130">
                <a:moveTo>
                  <a:pt x="289559" y="492760"/>
                </a:moveTo>
                <a:lnTo>
                  <a:pt x="278891" y="481330"/>
                </a:lnTo>
                <a:lnTo>
                  <a:pt x="374904" y="386080"/>
                </a:lnTo>
                <a:lnTo>
                  <a:pt x="385572" y="397510"/>
                </a:lnTo>
                <a:lnTo>
                  <a:pt x="344424" y="438150"/>
                </a:lnTo>
                <a:lnTo>
                  <a:pt x="357462" y="452120"/>
                </a:lnTo>
                <a:lnTo>
                  <a:pt x="330708" y="452120"/>
                </a:lnTo>
                <a:lnTo>
                  <a:pt x="289559" y="492760"/>
                </a:lnTo>
                <a:close/>
              </a:path>
              <a:path w="780414" h="786130">
                <a:moveTo>
                  <a:pt x="345948" y="396240"/>
                </a:moveTo>
                <a:lnTo>
                  <a:pt x="339851" y="389890"/>
                </a:lnTo>
                <a:lnTo>
                  <a:pt x="352044" y="389890"/>
                </a:lnTo>
                <a:lnTo>
                  <a:pt x="345948" y="396240"/>
                </a:lnTo>
                <a:close/>
              </a:path>
              <a:path w="780414" h="786130">
                <a:moveTo>
                  <a:pt x="173736" y="490220"/>
                </a:moveTo>
                <a:lnTo>
                  <a:pt x="160020" y="482600"/>
                </a:lnTo>
                <a:lnTo>
                  <a:pt x="172331" y="467360"/>
                </a:lnTo>
                <a:lnTo>
                  <a:pt x="184213" y="452120"/>
                </a:lnTo>
                <a:lnTo>
                  <a:pt x="195810" y="435610"/>
                </a:lnTo>
                <a:lnTo>
                  <a:pt x="207264" y="419100"/>
                </a:lnTo>
                <a:lnTo>
                  <a:pt x="222504" y="426720"/>
                </a:lnTo>
                <a:lnTo>
                  <a:pt x="217908" y="433070"/>
                </a:lnTo>
                <a:lnTo>
                  <a:pt x="213169" y="439420"/>
                </a:lnTo>
                <a:lnTo>
                  <a:pt x="208145" y="447040"/>
                </a:lnTo>
                <a:lnTo>
                  <a:pt x="202691" y="453390"/>
                </a:lnTo>
                <a:lnTo>
                  <a:pt x="216408" y="467360"/>
                </a:lnTo>
                <a:lnTo>
                  <a:pt x="192024" y="467360"/>
                </a:lnTo>
                <a:lnTo>
                  <a:pt x="173736" y="490220"/>
                </a:lnTo>
                <a:close/>
              </a:path>
              <a:path w="780414" h="786130">
                <a:moveTo>
                  <a:pt x="389303" y="461010"/>
                </a:moveTo>
                <a:lnTo>
                  <a:pt x="365759" y="461010"/>
                </a:lnTo>
                <a:lnTo>
                  <a:pt x="403859" y="424180"/>
                </a:lnTo>
                <a:lnTo>
                  <a:pt x="414528" y="435610"/>
                </a:lnTo>
                <a:lnTo>
                  <a:pt x="389303" y="461010"/>
                </a:lnTo>
                <a:close/>
              </a:path>
              <a:path w="780414" h="786130">
                <a:moveTo>
                  <a:pt x="424180" y="496570"/>
                </a:moveTo>
                <a:lnTo>
                  <a:pt x="400812" y="496570"/>
                </a:lnTo>
                <a:lnTo>
                  <a:pt x="448056" y="450850"/>
                </a:lnTo>
                <a:lnTo>
                  <a:pt x="460248" y="461010"/>
                </a:lnTo>
                <a:lnTo>
                  <a:pt x="424180" y="496570"/>
                </a:lnTo>
                <a:close/>
              </a:path>
              <a:path w="780414" h="786130">
                <a:moveTo>
                  <a:pt x="326136" y="521970"/>
                </a:moveTo>
                <a:lnTo>
                  <a:pt x="315467" y="511810"/>
                </a:lnTo>
                <a:lnTo>
                  <a:pt x="353567" y="473710"/>
                </a:lnTo>
                <a:lnTo>
                  <a:pt x="330708" y="452120"/>
                </a:lnTo>
                <a:lnTo>
                  <a:pt x="357462" y="452120"/>
                </a:lnTo>
                <a:lnTo>
                  <a:pt x="365759" y="461010"/>
                </a:lnTo>
                <a:lnTo>
                  <a:pt x="389303" y="461010"/>
                </a:lnTo>
                <a:lnTo>
                  <a:pt x="377951" y="472440"/>
                </a:lnTo>
                <a:lnTo>
                  <a:pt x="389983" y="485140"/>
                </a:lnTo>
                <a:lnTo>
                  <a:pt x="364236" y="485140"/>
                </a:lnTo>
                <a:lnTo>
                  <a:pt x="326136" y="521970"/>
                </a:lnTo>
                <a:close/>
              </a:path>
              <a:path w="780414" h="786130">
                <a:moveTo>
                  <a:pt x="250951" y="481330"/>
                </a:moveTo>
                <a:lnTo>
                  <a:pt x="230124" y="481330"/>
                </a:lnTo>
                <a:lnTo>
                  <a:pt x="252983" y="458470"/>
                </a:lnTo>
                <a:lnTo>
                  <a:pt x="263651" y="468630"/>
                </a:lnTo>
                <a:lnTo>
                  <a:pt x="250951" y="481330"/>
                </a:lnTo>
                <a:close/>
              </a:path>
              <a:path w="780414" h="786130">
                <a:moveTo>
                  <a:pt x="202691" y="529590"/>
                </a:moveTo>
                <a:lnTo>
                  <a:pt x="192024" y="516890"/>
                </a:lnTo>
                <a:lnTo>
                  <a:pt x="217932" y="492760"/>
                </a:lnTo>
                <a:lnTo>
                  <a:pt x="192024" y="467360"/>
                </a:lnTo>
                <a:lnTo>
                  <a:pt x="216408" y="467360"/>
                </a:lnTo>
                <a:lnTo>
                  <a:pt x="230124" y="481330"/>
                </a:lnTo>
                <a:lnTo>
                  <a:pt x="250951" y="481330"/>
                </a:lnTo>
                <a:lnTo>
                  <a:pt x="240791" y="491490"/>
                </a:lnTo>
                <a:lnTo>
                  <a:pt x="255852" y="506730"/>
                </a:lnTo>
                <a:lnTo>
                  <a:pt x="225551" y="506730"/>
                </a:lnTo>
                <a:lnTo>
                  <a:pt x="202691" y="529590"/>
                </a:lnTo>
                <a:close/>
              </a:path>
              <a:path w="780414" h="786130">
                <a:moveTo>
                  <a:pt x="352044" y="567690"/>
                </a:moveTo>
                <a:lnTo>
                  <a:pt x="341375" y="554990"/>
                </a:lnTo>
                <a:lnTo>
                  <a:pt x="388620" y="510540"/>
                </a:lnTo>
                <a:lnTo>
                  <a:pt x="364236" y="485140"/>
                </a:lnTo>
                <a:lnTo>
                  <a:pt x="389983" y="485140"/>
                </a:lnTo>
                <a:lnTo>
                  <a:pt x="400812" y="496570"/>
                </a:lnTo>
                <a:lnTo>
                  <a:pt x="424180" y="496570"/>
                </a:lnTo>
                <a:lnTo>
                  <a:pt x="352044" y="567690"/>
                </a:lnTo>
                <a:close/>
              </a:path>
              <a:path w="780414" h="786130">
                <a:moveTo>
                  <a:pt x="12191" y="652780"/>
                </a:moveTo>
                <a:lnTo>
                  <a:pt x="0" y="640080"/>
                </a:lnTo>
                <a:lnTo>
                  <a:pt x="140208" y="500380"/>
                </a:lnTo>
                <a:lnTo>
                  <a:pt x="153924" y="514350"/>
                </a:lnTo>
                <a:lnTo>
                  <a:pt x="89916" y="575310"/>
                </a:lnTo>
                <a:lnTo>
                  <a:pt x="104878" y="590550"/>
                </a:lnTo>
                <a:lnTo>
                  <a:pt x="76200" y="590550"/>
                </a:lnTo>
                <a:lnTo>
                  <a:pt x="12191" y="652780"/>
                </a:lnTo>
                <a:close/>
              </a:path>
              <a:path w="780414" h="786130">
                <a:moveTo>
                  <a:pt x="302513" y="513080"/>
                </a:moveTo>
                <a:lnTo>
                  <a:pt x="262128" y="513080"/>
                </a:lnTo>
                <a:lnTo>
                  <a:pt x="263651" y="502920"/>
                </a:lnTo>
                <a:lnTo>
                  <a:pt x="290655" y="502920"/>
                </a:lnTo>
                <a:lnTo>
                  <a:pt x="303275" y="504190"/>
                </a:lnTo>
                <a:lnTo>
                  <a:pt x="302513" y="513080"/>
                </a:lnTo>
                <a:close/>
              </a:path>
              <a:path w="780414" h="786130">
                <a:moveTo>
                  <a:pt x="277367" y="596900"/>
                </a:moveTo>
                <a:lnTo>
                  <a:pt x="269748" y="593090"/>
                </a:lnTo>
                <a:lnTo>
                  <a:pt x="257556" y="588010"/>
                </a:lnTo>
                <a:lnTo>
                  <a:pt x="252341" y="567690"/>
                </a:lnTo>
                <a:lnTo>
                  <a:pt x="245554" y="547370"/>
                </a:lnTo>
                <a:lnTo>
                  <a:pt x="236767" y="527050"/>
                </a:lnTo>
                <a:lnTo>
                  <a:pt x="225551" y="506730"/>
                </a:lnTo>
                <a:lnTo>
                  <a:pt x="255852" y="506730"/>
                </a:lnTo>
                <a:lnTo>
                  <a:pt x="262128" y="513080"/>
                </a:lnTo>
                <a:lnTo>
                  <a:pt x="302513" y="513080"/>
                </a:lnTo>
                <a:lnTo>
                  <a:pt x="302187" y="516890"/>
                </a:lnTo>
                <a:lnTo>
                  <a:pt x="266700" y="516890"/>
                </a:lnTo>
                <a:lnTo>
                  <a:pt x="276335" y="527050"/>
                </a:lnTo>
                <a:lnTo>
                  <a:pt x="251459" y="527050"/>
                </a:lnTo>
                <a:lnTo>
                  <a:pt x="260651" y="544830"/>
                </a:lnTo>
                <a:lnTo>
                  <a:pt x="267843" y="562610"/>
                </a:lnTo>
                <a:lnTo>
                  <a:pt x="273319" y="580390"/>
                </a:lnTo>
                <a:lnTo>
                  <a:pt x="277367" y="596900"/>
                </a:lnTo>
                <a:close/>
              </a:path>
              <a:path w="780414" h="786130">
                <a:moveTo>
                  <a:pt x="301751" y="521970"/>
                </a:moveTo>
                <a:lnTo>
                  <a:pt x="282511" y="519430"/>
                </a:lnTo>
                <a:lnTo>
                  <a:pt x="274105" y="518160"/>
                </a:lnTo>
                <a:lnTo>
                  <a:pt x="266700" y="516890"/>
                </a:lnTo>
                <a:lnTo>
                  <a:pt x="302187" y="516890"/>
                </a:lnTo>
                <a:lnTo>
                  <a:pt x="301751" y="521970"/>
                </a:lnTo>
                <a:close/>
              </a:path>
              <a:path w="780414" h="786130">
                <a:moveTo>
                  <a:pt x="330708" y="605790"/>
                </a:moveTo>
                <a:lnTo>
                  <a:pt x="251459" y="527050"/>
                </a:lnTo>
                <a:lnTo>
                  <a:pt x="276335" y="527050"/>
                </a:lnTo>
                <a:lnTo>
                  <a:pt x="341375" y="595630"/>
                </a:lnTo>
                <a:lnTo>
                  <a:pt x="330708" y="605790"/>
                </a:lnTo>
                <a:close/>
              </a:path>
              <a:path w="780414" h="786130">
                <a:moveTo>
                  <a:pt x="124967" y="786130"/>
                </a:moveTo>
                <a:lnTo>
                  <a:pt x="112775" y="772160"/>
                </a:lnTo>
                <a:lnTo>
                  <a:pt x="184404" y="701040"/>
                </a:lnTo>
                <a:lnTo>
                  <a:pt x="76200" y="590550"/>
                </a:lnTo>
                <a:lnTo>
                  <a:pt x="104878" y="590550"/>
                </a:lnTo>
                <a:lnTo>
                  <a:pt x="199644" y="687070"/>
                </a:lnTo>
                <a:lnTo>
                  <a:pt x="224820" y="687070"/>
                </a:lnTo>
                <a:lnTo>
                  <a:pt x="124967" y="786130"/>
                </a:lnTo>
                <a:close/>
              </a:path>
              <a:path w="780414" h="786130">
                <a:moveTo>
                  <a:pt x="224820" y="687070"/>
                </a:moveTo>
                <a:lnTo>
                  <a:pt x="199644" y="687070"/>
                </a:lnTo>
                <a:lnTo>
                  <a:pt x="271272" y="614680"/>
                </a:lnTo>
                <a:lnTo>
                  <a:pt x="284988" y="627380"/>
                </a:lnTo>
                <a:lnTo>
                  <a:pt x="224820" y="6870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9" name="object 9"/>
          <p:cNvSpPr/>
          <p:nvPr/>
        </p:nvSpPr>
        <p:spPr>
          <a:xfrm>
            <a:off x="1391539" y="3134677"/>
            <a:ext cx="7713345" cy="233679"/>
          </a:xfrm>
          <a:custGeom>
            <a:avLst/>
            <a:gdLst/>
            <a:ahLst/>
            <a:cxnLst/>
            <a:rect l="l" t="t" r="r" b="b"/>
            <a:pathLst>
              <a:path w="7713345" h="233679">
                <a:moveTo>
                  <a:pt x="7609549" y="116581"/>
                </a:moveTo>
                <a:lnTo>
                  <a:pt x="7491984" y="48577"/>
                </a:lnTo>
                <a:lnTo>
                  <a:pt x="7484340" y="41576"/>
                </a:lnTo>
                <a:lnTo>
                  <a:pt x="7479982" y="32575"/>
                </a:lnTo>
                <a:lnTo>
                  <a:pt x="7479339" y="22431"/>
                </a:lnTo>
                <a:lnTo>
                  <a:pt x="7482839" y="12001"/>
                </a:lnTo>
                <a:lnTo>
                  <a:pt x="7489817" y="4572"/>
                </a:lnTo>
                <a:lnTo>
                  <a:pt x="7498651" y="571"/>
                </a:lnTo>
                <a:lnTo>
                  <a:pt x="7508343" y="0"/>
                </a:lnTo>
                <a:lnTo>
                  <a:pt x="7517892" y="2857"/>
                </a:lnTo>
                <a:lnTo>
                  <a:pt x="7668748" y="91249"/>
                </a:lnTo>
                <a:lnTo>
                  <a:pt x="7661148" y="91249"/>
                </a:lnTo>
                <a:lnTo>
                  <a:pt x="7661148" y="94297"/>
                </a:lnTo>
                <a:lnTo>
                  <a:pt x="7647432" y="94297"/>
                </a:lnTo>
                <a:lnTo>
                  <a:pt x="7609549" y="116581"/>
                </a:lnTo>
                <a:close/>
              </a:path>
              <a:path w="7713345" h="233679">
                <a:moveTo>
                  <a:pt x="7564526" y="143065"/>
                </a:moveTo>
                <a:lnTo>
                  <a:pt x="0" y="143065"/>
                </a:lnTo>
                <a:lnTo>
                  <a:pt x="0" y="91249"/>
                </a:lnTo>
                <a:lnTo>
                  <a:pt x="7565756" y="91249"/>
                </a:lnTo>
                <a:lnTo>
                  <a:pt x="7609549" y="116581"/>
                </a:lnTo>
                <a:lnTo>
                  <a:pt x="7564526" y="143065"/>
                </a:lnTo>
                <a:close/>
              </a:path>
              <a:path w="7713345" h="233679">
                <a:moveTo>
                  <a:pt x="7668150" y="143065"/>
                </a:moveTo>
                <a:lnTo>
                  <a:pt x="7661148" y="143065"/>
                </a:lnTo>
                <a:lnTo>
                  <a:pt x="7661148" y="91249"/>
                </a:lnTo>
                <a:lnTo>
                  <a:pt x="7668748" y="91249"/>
                </a:lnTo>
                <a:lnTo>
                  <a:pt x="7712964" y="117157"/>
                </a:lnTo>
                <a:lnTo>
                  <a:pt x="7668150" y="143065"/>
                </a:lnTo>
                <a:close/>
              </a:path>
              <a:path w="7713345" h="233679">
                <a:moveTo>
                  <a:pt x="7647432" y="138493"/>
                </a:moveTo>
                <a:lnTo>
                  <a:pt x="7609549" y="116581"/>
                </a:lnTo>
                <a:lnTo>
                  <a:pt x="7647432" y="94297"/>
                </a:lnTo>
                <a:lnTo>
                  <a:pt x="7647432" y="138493"/>
                </a:lnTo>
                <a:close/>
              </a:path>
              <a:path w="7713345" h="233679">
                <a:moveTo>
                  <a:pt x="7661148" y="138493"/>
                </a:moveTo>
                <a:lnTo>
                  <a:pt x="7647432" y="138493"/>
                </a:lnTo>
                <a:lnTo>
                  <a:pt x="7647432" y="94297"/>
                </a:lnTo>
                <a:lnTo>
                  <a:pt x="7661148" y="94297"/>
                </a:lnTo>
                <a:lnTo>
                  <a:pt x="7661148" y="138493"/>
                </a:lnTo>
                <a:close/>
              </a:path>
              <a:path w="7713345" h="233679">
                <a:moveTo>
                  <a:pt x="7508343" y="233433"/>
                </a:moveTo>
                <a:lnTo>
                  <a:pt x="7498651" y="232791"/>
                </a:lnTo>
                <a:lnTo>
                  <a:pt x="7489817" y="228433"/>
                </a:lnTo>
                <a:lnTo>
                  <a:pt x="7482839" y="220789"/>
                </a:lnTo>
                <a:lnTo>
                  <a:pt x="7479339" y="211026"/>
                </a:lnTo>
                <a:lnTo>
                  <a:pt x="7479982" y="200977"/>
                </a:lnTo>
                <a:lnTo>
                  <a:pt x="7484340" y="192071"/>
                </a:lnTo>
                <a:lnTo>
                  <a:pt x="7491984" y="185737"/>
                </a:lnTo>
                <a:lnTo>
                  <a:pt x="7609549" y="116581"/>
                </a:lnTo>
                <a:lnTo>
                  <a:pt x="7647432" y="138493"/>
                </a:lnTo>
                <a:lnTo>
                  <a:pt x="7661148" y="138493"/>
                </a:lnTo>
                <a:lnTo>
                  <a:pt x="7661148" y="143065"/>
                </a:lnTo>
                <a:lnTo>
                  <a:pt x="7668150" y="143065"/>
                </a:lnTo>
                <a:lnTo>
                  <a:pt x="7517892" y="229933"/>
                </a:lnTo>
                <a:lnTo>
                  <a:pt x="7508343" y="233433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p/>
        </p:txBody>
      </p:sp>
      <p:sp>
        <p:nvSpPr>
          <p:cNvPr id="10" name="object 10"/>
          <p:cNvSpPr/>
          <p:nvPr/>
        </p:nvSpPr>
        <p:spPr>
          <a:xfrm>
            <a:off x="3442843" y="2398395"/>
            <a:ext cx="780415" cy="762000"/>
          </a:xfrm>
          <a:custGeom>
            <a:avLst/>
            <a:gdLst/>
            <a:ahLst/>
            <a:cxnLst/>
            <a:rect l="l" t="t" r="r" b="b"/>
            <a:pathLst>
              <a:path w="780414" h="762000">
                <a:moveTo>
                  <a:pt x="266700" y="762000"/>
                </a:moveTo>
                <a:lnTo>
                  <a:pt x="0" y="469392"/>
                </a:lnTo>
                <a:lnTo>
                  <a:pt x="513587" y="0"/>
                </a:lnTo>
                <a:lnTo>
                  <a:pt x="780287" y="291083"/>
                </a:lnTo>
                <a:lnTo>
                  <a:pt x="266700" y="762000"/>
                </a:lnTo>
                <a:close/>
              </a:path>
            </a:pathLst>
          </a:custGeom>
          <a:solidFill>
            <a:srgbClr val="B8CDE4"/>
          </a:solidFill>
        </p:spPr>
        <p:txBody>
          <a:bodyPr wrap="square" lIns="0" tIns="0" rIns="0" bIns="0" rtlCol="0"/>
          <a:p/>
        </p:txBody>
      </p:sp>
      <p:sp>
        <p:nvSpPr>
          <p:cNvPr id="11" name="object 11"/>
          <p:cNvSpPr/>
          <p:nvPr/>
        </p:nvSpPr>
        <p:spPr>
          <a:xfrm>
            <a:off x="3605911" y="2567559"/>
            <a:ext cx="462280" cy="434340"/>
          </a:xfrm>
          <a:custGeom>
            <a:avLst/>
            <a:gdLst/>
            <a:ahLst/>
            <a:cxnLst/>
            <a:rect l="l" t="t" r="r" b="b"/>
            <a:pathLst>
              <a:path w="462279" h="434339">
                <a:moveTo>
                  <a:pt x="315849" y="45720"/>
                </a:moveTo>
                <a:lnTo>
                  <a:pt x="292608" y="45720"/>
                </a:lnTo>
                <a:lnTo>
                  <a:pt x="342900" y="0"/>
                </a:lnTo>
                <a:lnTo>
                  <a:pt x="353568" y="11430"/>
                </a:lnTo>
                <a:lnTo>
                  <a:pt x="315849" y="45720"/>
                </a:lnTo>
                <a:close/>
              </a:path>
              <a:path w="462279" h="434339">
                <a:moveTo>
                  <a:pt x="252984" y="102870"/>
                </a:moveTo>
                <a:lnTo>
                  <a:pt x="242316" y="91440"/>
                </a:lnTo>
                <a:lnTo>
                  <a:pt x="288036" y="48260"/>
                </a:lnTo>
                <a:lnTo>
                  <a:pt x="280892" y="45720"/>
                </a:lnTo>
                <a:lnTo>
                  <a:pt x="273177" y="43180"/>
                </a:lnTo>
                <a:lnTo>
                  <a:pt x="256032" y="40640"/>
                </a:lnTo>
                <a:lnTo>
                  <a:pt x="260604" y="24130"/>
                </a:lnTo>
                <a:lnTo>
                  <a:pt x="278701" y="26670"/>
                </a:lnTo>
                <a:lnTo>
                  <a:pt x="287393" y="29210"/>
                </a:lnTo>
                <a:lnTo>
                  <a:pt x="295656" y="31750"/>
                </a:lnTo>
                <a:lnTo>
                  <a:pt x="292608" y="45720"/>
                </a:lnTo>
                <a:lnTo>
                  <a:pt x="315849" y="45720"/>
                </a:lnTo>
                <a:lnTo>
                  <a:pt x="252984" y="102870"/>
                </a:lnTo>
                <a:close/>
              </a:path>
              <a:path w="462279" h="434339">
                <a:moveTo>
                  <a:pt x="390144" y="69850"/>
                </a:moveTo>
                <a:lnTo>
                  <a:pt x="374094" y="67310"/>
                </a:lnTo>
                <a:lnTo>
                  <a:pt x="340852" y="64770"/>
                </a:lnTo>
                <a:lnTo>
                  <a:pt x="323088" y="64770"/>
                </a:lnTo>
                <a:lnTo>
                  <a:pt x="324612" y="48260"/>
                </a:lnTo>
                <a:lnTo>
                  <a:pt x="341518" y="48260"/>
                </a:lnTo>
                <a:lnTo>
                  <a:pt x="358140" y="49530"/>
                </a:lnTo>
                <a:lnTo>
                  <a:pt x="374761" y="49530"/>
                </a:lnTo>
                <a:lnTo>
                  <a:pt x="391668" y="50800"/>
                </a:lnTo>
                <a:lnTo>
                  <a:pt x="390144" y="69850"/>
                </a:lnTo>
                <a:close/>
              </a:path>
              <a:path w="462279" h="434339">
                <a:moveTo>
                  <a:pt x="394473" y="140970"/>
                </a:moveTo>
                <a:lnTo>
                  <a:pt x="376428" y="140970"/>
                </a:lnTo>
                <a:lnTo>
                  <a:pt x="374189" y="128270"/>
                </a:lnTo>
                <a:lnTo>
                  <a:pt x="369951" y="114300"/>
                </a:lnTo>
                <a:lnTo>
                  <a:pt x="363997" y="97790"/>
                </a:lnTo>
                <a:lnTo>
                  <a:pt x="356616" y="81280"/>
                </a:lnTo>
                <a:lnTo>
                  <a:pt x="373380" y="73660"/>
                </a:lnTo>
                <a:lnTo>
                  <a:pt x="381428" y="92710"/>
                </a:lnTo>
                <a:lnTo>
                  <a:pt x="387477" y="110490"/>
                </a:lnTo>
                <a:lnTo>
                  <a:pt x="391810" y="127000"/>
                </a:lnTo>
                <a:lnTo>
                  <a:pt x="394473" y="140970"/>
                </a:lnTo>
                <a:close/>
              </a:path>
              <a:path w="462279" h="434339">
                <a:moveTo>
                  <a:pt x="315468" y="287020"/>
                </a:moveTo>
                <a:lnTo>
                  <a:pt x="309372" y="287020"/>
                </a:lnTo>
                <a:lnTo>
                  <a:pt x="303276" y="285750"/>
                </a:lnTo>
                <a:lnTo>
                  <a:pt x="297180" y="285750"/>
                </a:lnTo>
                <a:lnTo>
                  <a:pt x="274034" y="238760"/>
                </a:lnTo>
                <a:lnTo>
                  <a:pt x="172212" y="125730"/>
                </a:lnTo>
                <a:lnTo>
                  <a:pt x="219456" y="83820"/>
                </a:lnTo>
                <a:lnTo>
                  <a:pt x="238195" y="104140"/>
                </a:lnTo>
                <a:lnTo>
                  <a:pt x="217932" y="104140"/>
                </a:lnTo>
                <a:lnTo>
                  <a:pt x="195072" y="125730"/>
                </a:lnTo>
                <a:lnTo>
                  <a:pt x="224028" y="160020"/>
                </a:lnTo>
                <a:lnTo>
                  <a:pt x="245453" y="160020"/>
                </a:lnTo>
                <a:lnTo>
                  <a:pt x="234696" y="170180"/>
                </a:lnTo>
                <a:lnTo>
                  <a:pt x="263652" y="201930"/>
                </a:lnTo>
                <a:lnTo>
                  <a:pt x="286422" y="201930"/>
                </a:lnTo>
                <a:lnTo>
                  <a:pt x="274320" y="213360"/>
                </a:lnTo>
                <a:lnTo>
                  <a:pt x="288893" y="231140"/>
                </a:lnTo>
                <a:lnTo>
                  <a:pt x="300609" y="248920"/>
                </a:lnTo>
                <a:lnTo>
                  <a:pt x="309467" y="267970"/>
                </a:lnTo>
                <a:lnTo>
                  <a:pt x="315468" y="287020"/>
                </a:lnTo>
                <a:close/>
              </a:path>
              <a:path w="462279" h="434339">
                <a:moveTo>
                  <a:pt x="306324" y="152400"/>
                </a:moveTo>
                <a:lnTo>
                  <a:pt x="288036" y="152400"/>
                </a:lnTo>
                <a:lnTo>
                  <a:pt x="288003" y="144780"/>
                </a:lnTo>
                <a:lnTo>
                  <a:pt x="287887" y="133350"/>
                </a:lnTo>
                <a:lnTo>
                  <a:pt x="287464" y="119380"/>
                </a:lnTo>
                <a:lnTo>
                  <a:pt x="286107" y="102870"/>
                </a:lnTo>
                <a:lnTo>
                  <a:pt x="283464" y="86360"/>
                </a:lnTo>
                <a:lnTo>
                  <a:pt x="301752" y="83820"/>
                </a:lnTo>
                <a:lnTo>
                  <a:pt x="303752" y="101600"/>
                </a:lnTo>
                <a:lnTo>
                  <a:pt x="305181" y="119380"/>
                </a:lnTo>
                <a:lnTo>
                  <a:pt x="305972" y="134620"/>
                </a:lnTo>
                <a:lnTo>
                  <a:pt x="306082" y="138430"/>
                </a:lnTo>
                <a:lnTo>
                  <a:pt x="306324" y="152400"/>
                </a:lnTo>
                <a:close/>
              </a:path>
              <a:path w="462279" h="434339">
                <a:moveTo>
                  <a:pt x="245453" y="160020"/>
                </a:moveTo>
                <a:lnTo>
                  <a:pt x="224028" y="160020"/>
                </a:lnTo>
                <a:lnTo>
                  <a:pt x="246888" y="137160"/>
                </a:lnTo>
                <a:lnTo>
                  <a:pt x="217932" y="104140"/>
                </a:lnTo>
                <a:lnTo>
                  <a:pt x="238195" y="104140"/>
                </a:lnTo>
                <a:lnTo>
                  <a:pt x="279188" y="148590"/>
                </a:lnTo>
                <a:lnTo>
                  <a:pt x="257556" y="148590"/>
                </a:lnTo>
                <a:lnTo>
                  <a:pt x="245453" y="160020"/>
                </a:lnTo>
                <a:close/>
              </a:path>
              <a:path w="462279" h="434339">
                <a:moveTo>
                  <a:pt x="373380" y="233680"/>
                </a:moveTo>
                <a:lnTo>
                  <a:pt x="370332" y="232410"/>
                </a:lnTo>
                <a:lnTo>
                  <a:pt x="355092" y="229870"/>
                </a:lnTo>
                <a:lnTo>
                  <a:pt x="363354" y="212090"/>
                </a:lnTo>
                <a:lnTo>
                  <a:pt x="369760" y="194310"/>
                </a:lnTo>
                <a:lnTo>
                  <a:pt x="374165" y="177800"/>
                </a:lnTo>
                <a:lnTo>
                  <a:pt x="376428" y="161290"/>
                </a:lnTo>
                <a:lnTo>
                  <a:pt x="361259" y="157480"/>
                </a:lnTo>
                <a:lnTo>
                  <a:pt x="345376" y="152400"/>
                </a:lnTo>
                <a:lnTo>
                  <a:pt x="328636" y="144780"/>
                </a:lnTo>
                <a:lnTo>
                  <a:pt x="310896" y="134620"/>
                </a:lnTo>
                <a:lnTo>
                  <a:pt x="318516" y="119380"/>
                </a:lnTo>
                <a:lnTo>
                  <a:pt x="333351" y="127000"/>
                </a:lnTo>
                <a:lnTo>
                  <a:pt x="348043" y="133350"/>
                </a:lnTo>
                <a:lnTo>
                  <a:pt x="362450" y="138430"/>
                </a:lnTo>
                <a:lnTo>
                  <a:pt x="376428" y="140970"/>
                </a:lnTo>
                <a:lnTo>
                  <a:pt x="394473" y="140970"/>
                </a:lnTo>
                <a:lnTo>
                  <a:pt x="394716" y="142240"/>
                </a:lnTo>
                <a:lnTo>
                  <a:pt x="460248" y="142240"/>
                </a:lnTo>
                <a:lnTo>
                  <a:pt x="460248" y="144780"/>
                </a:lnTo>
                <a:lnTo>
                  <a:pt x="461772" y="149860"/>
                </a:lnTo>
                <a:lnTo>
                  <a:pt x="444650" y="156210"/>
                </a:lnTo>
                <a:lnTo>
                  <a:pt x="427672" y="160020"/>
                </a:lnTo>
                <a:lnTo>
                  <a:pt x="410979" y="162560"/>
                </a:lnTo>
                <a:lnTo>
                  <a:pt x="394716" y="162560"/>
                </a:lnTo>
                <a:lnTo>
                  <a:pt x="392668" y="180340"/>
                </a:lnTo>
                <a:lnTo>
                  <a:pt x="388620" y="198120"/>
                </a:lnTo>
                <a:lnTo>
                  <a:pt x="382285" y="215900"/>
                </a:lnTo>
                <a:lnTo>
                  <a:pt x="373380" y="233680"/>
                </a:lnTo>
                <a:close/>
              </a:path>
              <a:path w="462279" h="434339">
                <a:moveTo>
                  <a:pt x="460248" y="142240"/>
                </a:moveTo>
                <a:lnTo>
                  <a:pt x="410956" y="142240"/>
                </a:lnTo>
                <a:lnTo>
                  <a:pt x="427482" y="139700"/>
                </a:lnTo>
                <a:lnTo>
                  <a:pt x="444007" y="134620"/>
                </a:lnTo>
                <a:lnTo>
                  <a:pt x="460248" y="127000"/>
                </a:lnTo>
                <a:lnTo>
                  <a:pt x="460248" y="142240"/>
                </a:lnTo>
                <a:close/>
              </a:path>
              <a:path w="462279" h="434339">
                <a:moveTo>
                  <a:pt x="286422" y="201930"/>
                </a:moveTo>
                <a:lnTo>
                  <a:pt x="263652" y="201930"/>
                </a:lnTo>
                <a:lnTo>
                  <a:pt x="288036" y="180340"/>
                </a:lnTo>
                <a:lnTo>
                  <a:pt x="257556" y="148590"/>
                </a:lnTo>
                <a:lnTo>
                  <a:pt x="279188" y="148590"/>
                </a:lnTo>
                <a:lnTo>
                  <a:pt x="319009" y="191770"/>
                </a:lnTo>
                <a:lnTo>
                  <a:pt x="297180" y="191770"/>
                </a:lnTo>
                <a:lnTo>
                  <a:pt x="286422" y="201930"/>
                </a:lnTo>
                <a:close/>
              </a:path>
              <a:path w="462279" h="434339">
                <a:moveTo>
                  <a:pt x="101346" y="215900"/>
                </a:moveTo>
                <a:lnTo>
                  <a:pt x="80772" y="215900"/>
                </a:lnTo>
                <a:lnTo>
                  <a:pt x="126492" y="175260"/>
                </a:lnTo>
                <a:lnTo>
                  <a:pt x="135636" y="184150"/>
                </a:lnTo>
                <a:lnTo>
                  <a:pt x="136431" y="199390"/>
                </a:lnTo>
                <a:lnTo>
                  <a:pt x="120396" y="199390"/>
                </a:lnTo>
                <a:lnTo>
                  <a:pt x="101346" y="215900"/>
                </a:lnTo>
                <a:close/>
              </a:path>
              <a:path w="462279" h="434339">
                <a:moveTo>
                  <a:pt x="156833" y="213360"/>
                </a:moveTo>
                <a:lnTo>
                  <a:pt x="137160" y="213360"/>
                </a:lnTo>
                <a:lnTo>
                  <a:pt x="173736" y="179070"/>
                </a:lnTo>
                <a:lnTo>
                  <a:pt x="193363" y="200660"/>
                </a:lnTo>
                <a:lnTo>
                  <a:pt x="170688" y="200660"/>
                </a:lnTo>
                <a:lnTo>
                  <a:pt x="156833" y="213360"/>
                </a:lnTo>
                <a:close/>
              </a:path>
              <a:path w="462279" h="434339">
                <a:moveTo>
                  <a:pt x="330708" y="266700"/>
                </a:moveTo>
                <a:lnTo>
                  <a:pt x="327660" y="262890"/>
                </a:lnTo>
                <a:lnTo>
                  <a:pt x="318516" y="256540"/>
                </a:lnTo>
                <a:lnTo>
                  <a:pt x="324612" y="252730"/>
                </a:lnTo>
                <a:lnTo>
                  <a:pt x="329184" y="247650"/>
                </a:lnTo>
                <a:lnTo>
                  <a:pt x="333756" y="245110"/>
                </a:lnTo>
                <a:lnTo>
                  <a:pt x="338328" y="240030"/>
                </a:lnTo>
                <a:lnTo>
                  <a:pt x="336804" y="236220"/>
                </a:lnTo>
                <a:lnTo>
                  <a:pt x="332232" y="229870"/>
                </a:lnTo>
                <a:lnTo>
                  <a:pt x="297180" y="191770"/>
                </a:lnTo>
                <a:lnTo>
                  <a:pt x="319009" y="191770"/>
                </a:lnTo>
                <a:lnTo>
                  <a:pt x="345948" y="220980"/>
                </a:lnTo>
                <a:lnTo>
                  <a:pt x="351972" y="228600"/>
                </a:lnTo>
                <a:lnTo>
                  <a:pt x="354139" y="237490"/>
                </a:lnTo>
                <a:lnTo>
                  <a:pt x="352591" y="245110"/>
                </a:lnTo>
                <a:lnTo>
                  <a:pt x="347472" y="252730"/>
                </a:lnTo>
                <a:lnTo>
                  <a:pt x="341376" y="256540"/>
                </a:lnTo>
                <a:lnTo>
                  <a:pt x="336804" y="261620"/>
                </a:lnTo>
                <a:lnTo>
                  <a:pt x="330708" y="266700"/>
                </a:lnTo>
                <a:close/>
              </a:path>
              <a:path w="462279" h="434339">
                <a:moveTo>
                  <a:pt x="80772" y="264160"/>
                </a:moveTo>
                <a:lnTo>
                  <a:pt x="64008" y="264160"/>
                </a:lnTo>
                <a:lnTo>
                  <a:pt x="66579" y="247650"/>
                </a:lnTo>
                <a:lnTo>
                  <a:pt x="67365" y="233680"/>
                </a:lnTo>
                <a:lnTo>
                  <a:pt x="67359" y="231140"/>
                </a:lnTo>
                <a:lnTo>
                  <a:pt x="66579" y="218440"/>
                </a:lnTo>
                <a:lnTo>
                  <a:pt x="64008" y="207010"/>
                </a:lnTo>
                <a:lnTo>
                  <a:pt x="77724" y="194310"/>
                </a:lnTo>
                <a:lnTo>
                  <a:pt x="79248" y="201930"/>
                </a:lnTo>
                <a:lnTo>
                  <a:pt x="80772" y="208280"/>
                </a:lnTo>
                <a:lnTo>
                  <a:pt x="80772" y="215900"/>
                </a:lnTo>
                <a:lnTo>
                  <a:pt x="101346" y="215900"/>
                </a:lnTo>
                <a:lnTo>
                  <a:pt x="82296" y="232410"/>
                </a:lnTo>
                <a:lnTo>
                  <a:pt x="82176" y="245110"/>
                </a:lnTo>
                <a:lnTo>
                  <a:pt x="82105" y="248920"/>
                </a:lnTo>
                <a:lnTo>
                  <a:pt x="81653" y="256540"/>
                </a:lnTo>
                <a:lnTo>
                  <a:pt x="80772" y="264160"/>
                </a:lnTo>
                <a:close/>
              </a:path>
              <a:path w="462279" h="434339">
                <a:moveTo>
                  <a:pt x="112776" y="312420"/>
                </a:moveTo>
                <a:lnTo>
                  <a:pt x="74676" y="269240"/>
                </a:lnTo>
                <a:lnTo>
                  <a:pt x="79248" y="264160"/>
                </a:lnTo>
                <a:lnTo>
                  <a:pt x="80772" y="264160"/>
                </a:lnTo>
                <a:lnTo>
                  <a:pt x="123444" y="224790"/>
                </a:lnTo>
                <a:lnTo>
                  <a:pt x="120396" y="199390"/>
                </a:lnTo>
                <a:lnTo>
                  <a:pt x="136431" y="199390"/>
                </a:lnTo>
                <a:lnTo>
                  <a:pt x="137160" y="213360"/>
                </a:lnTo>
                <a:lnTo>
                  <a:pt x="156833" y="213360"/>
                </a:lnTo>
                <a:lnTo>
                  <a:pt x="140208" y="228600"/>
                </a:lnTo>
                <a:lnTo>
                  <a:pt x="144780" y="233680"/>
                </a:lnTo>
                <a:lnTo>
                  <a:pt x="146812" y="238760"/>
                </a:lnTo>
                <a:lnTo>
                  <a:pt x="129540" y="238760"/>
                </a:lnTo>
                <a:lnTo>
                  <a:pt x="94488" y="269240"/>
                </a:lnTo>
                <a:lnTo>
                  <a:pt x="109728" y="285750"/>
                </a:lnTo>
                <a:lnTo>
                  <a:pt x="132969" y="285750"/>
                </a:lnTo>
                <a:lnTo>
                  <a:pt x="120396" y="297180"/>
                </a:lnTo>
                <a:lnTo>
                  <a:pt x="123444" y="300990"/>
                </a:lnTo>
                <a:lnTo>
                  <a:pt x="112776" y="312420"/>
                </a:lnTo>
                <a:close/>
              </a:path>
              <a:path w="462279" h="434339">
                <a:moveTo>
                  <a:pt x="169810" y="251460"/>
                </a:moveTo>
                <a:lnTo>
                  <a:pt x="149352" y="251460"/>
                </a:lnTo>
                <a:lnTo>
                  <a:pt x="187452" y="217170"/>
                </a:lnTo>
                <a:lnTo>
                  <a:pt x="170688" y="200660"/>
                </a:lnTo>
                <a:lnTo>
                  <a:pt x="193363" y="200660"/>
                </a:lnTo>
                <a:lnTo>
                  <a:pt x="211836" y="220980"/>
                </a:lnTo>
                <a:lnTo>
                  <a:pt x="205740" y="226060"/>
                </a:lnTo>
                <a:lnTo>
                  <a:pt x="196596" y="226060"/>
                </a:lnTo>
                <a:lnTo>
                  <a:pt x="169810" y="251460"/>
                </a:lnTo>
                <a:close/>
              </a:path>
              <a:path w="462279" h="434339">
                <a:moveTo>
                  <a:pt x="199644" y="231140"/>
                </a:moveTo>
                <a:lnTo>
                  <a:pt x="196596" y="226060"/>
                </a:lnTo>
                <a:lnTo>
                  <a:pt x="205740" y="226060"/>
                </a:lnTo>
                <a:lnTo>
                  <a:pt x="199644" y="231140"/>
                </a:lnTo>
                <a:close/>
              </a:path>
              <a:path w="462279" h="434339">
                <a:moveTo>
                  <a:pt x="132588" y="354330"/>
                </a:moveTo>
                <a:lnTo>
                  <a:pt x="128016" y="353060"/>
                </a:lnTo>
                <a:lnTo>
                  <a:pt x="115824" y="350520"/>
                </a:lnTo>
                <a:lnTo>
                  <a:pt x="124729" y="331470"/>
                </a:lnTo>
                <a:lnTo>
                  <a:pt x="131064" y="313690"/>
                </a:lnTo>
                <a:lnTo>
                  <a:pt x="135112" y="297180"/>
                </a:lnTo>
                <a:lnTo>
                  <a:pt x="137160" y="281940"/>
                </a:lnTo>
                <a:lnTo>
                  <a:pt x="192024" y="281940"/>
                </a:lnTo>
                <a:lnTo>
                  <a:pt x="196072" y="267970"/>
                </a:lnTo>
                <a:lnTo>
                  <a:pt x="199263" y="255270"/>
                </a:lnTo>
                <a:lnTo>
                  <a:pt x="204216" y="231140"/>
                </a:lnTo>
                <a:lnTo>
                  <a:pt x="220980" y="232410"/>
                </a:lnTo>
                <a:lnTo>
                  <a:pt x="219551" y="240030"/>
                </a:lnTo>
                <a:lnTo>
                  <a:pt x="217551" y="247650"/>
                </a:lnTo>
                <a:lnTo>
                  <a:pt x="214979" y="255270"/>
                </a:lnTo>
                <a:lnTo>
                  <a:pt x="211836" y="264160"/>
                </a:lnTo>
                <a:lnTo>
                  <a:pt x="228981" y="271780"/>
                </a:lnTo>
                <a:lnTo>
                  <a:pt x="246126" y="275590"/>
                </a:lnTo>
                <a:lnTo>
                  <a:pt x="263271" y="278130"/>
                </a:lnTo>
                <a:lnTo>
                  <a:pt x="207264" y="278130"/>
                </a:lnTo>
                <a:lnTo>
                  <a:pt x="207264" y="281940"/>
                </a:lnTo>
                <a:lnTo>
                  <a:pt x="205740" y="284480"/>
                </a:lnTo>
                <a:lnTo>
                  <a:pt x="204978" y="287020"/>
                </a:lnTo>
                <a:lnTo>
                  <a:pt x="150876" y="287020"/>
                </a:lnTo>
                <a:lnTo>
                  <a:pt x="148875" y="302260"/>
                </a:lnTo>
                <a:lnTo>
                  <a:pt x="145161" y="318770"/>
                </a:lnTo>
                <a:lnTo>
                  <a:pt x="139731" y="335280"/>
                </a:lnTo>
                <a:lnTo>
                  <a:pt x="132588" y="354330"/>
                </a:lnTo>
                <a:close/>
              </a:path>
              <a:path w="462279" h="434339">
                <a:moveTo>
                  <a:pt x="132969" y="285750"/>
                </a:moveTo>
                <a:lnTo>
                  <a:pt x="109728" y="285750"/>
                </a:lnTo>
                <a:lnTo>
                  <a:pt x="137160" y="261620"/>
                </a:lnTo>
                <a:lnTo>
                  <a:pt x="135636" y="254000"/>
                </a:lnTo>
                <a:lnTo>
                  <a:pt x="134112" y="245110"/>
                </a:lnTo>
                <a:lnTo>
                  <a:pt x="129540" y="238760"/>
                </a:lnTo>
                <a:lnTo>
                  <a:pt x="146812" y="238760"/>
                </a:lnTo>
                <a:lnTo>
                  <a:pt x="147828" y="241300"/>
                </a:lnTo>
                <a:lnTo>
                  <a:pt x="149352" y="251460"/>
                </a:lnTo>
                <a:lnTo>
                  <a:pt x="169810" y="251460"/>
                </a:lnTo>
                <a:lnTo>
                  <a:pt x="152400" y="267970"/>
                </a:lnTo>
                <a:lnTo>
                  <a:pt x="152400" y="271780"/>
                </a:lnTo>
                <a:lnTo>
                  <a:pt x="162663" y="273050"/>
                </a:lnTo>
                <a:lnTo>
                  <a:pt x="182618" y="278130"/>
                </a:lnTo>
                <a:lnTo>
                  <a:pt x="192024" y="281940"/>
                </a:lnTo>
                <a:lnTo>
                  <a:pt x="137160" y="281940"/>
                </a:lnTo>
                <a:lnTo>
                  <a:pt x="132969" y="285750"/>
                </a:lnTo>
                <a:close/>
              </a:path>
              <a:path w="462279" h="434339">
                <a:moveTo>
                  <a:pt x="19812" y="332740"/>
                </a:moveTo>
                <a:lnTo>
                  <a:pt x="9144" y="322580"/>
                </a:lnTo>
                <a:lnTo>
                  <a:pt x="32004" y="300990"/>
                </a:lnTo>
                <a:lnTo>
                  <a:pt x="0" y="266700"/>
                </a:lnTo>
                <a:lnTo>
                  <a:pt x="12192" y="255270"/>
                </a:lnTo>
                <a:lnTo>
                  <a:pt x="44196" y="290830"/>
                </a:lnTo>
                <a:lnTo>
                  <a:pt x="66118" y="290830"/>
                </a:lnTo>
                <a:lnTo>
                  <a:pt x="54864" y="300990"/>
                </a:lnTo>
                <a:lnTo>
                  <a:pt x="65291" y="313690"/>
                </a:lnTo>
                <a:lnTo>
                  <a:pt x="41148" y="313690"/>
                </a:lnTo>
                <a:lnTo>
                  <a:pt x="19812" y="332740"/>
                </a:lnTo>
                <a:close/>
              </a:path>
              <a:path w="462279" h="434339">
                <a:moveTo>
                  <a:pt x="66118" y="290830"/>
                </a:moveTo>
                <a:lnTo>
                  <a:pt x="44196" y="290830"/>
                </a:lnTo>
                <a:lnTo>
                  <a:pt x="62484" y="274320"/>
                </a:lnTo>
                <a:lnTo>
                  <a:pt x="73152" y="284480"/>
                </a:lnTo>
                <a:lnTo>
                  <a:pt x="66118" y="290830"/>
                </a:lnTo>
                <a:close/>
              </a:path>
              <a:path w="462279" h="434339">
                <a:moveTo>
                  <a:pt x="280416" y="294640"/>
                </a:moveTo>
                <a:lnTo>
                  <a:pt x="262128" y="294640"/>
                </a:lnTo>
                <a:lnTo>
                  <a:pt x="243840" y="292100"/>
                </a:lnTo>
                <a:lnTo>
                  <a:pt x="225552" y="285750"/>
                </a:lnTo>
                <a:lnTo>
                  <a:pt x="207264" y="278130"/>
                </a:lnTo>
                <a:lnTo>
                  <a:pt x="263271" y="278130"/>
                </a:lnTo>
                <a:lnTo>
                  <a:pt x="280416" y="276860"/>
                </a:lnTo>
                <a:lnTo>
                  <a:pt x="280416" y="294640"/>
                </a:lnTo>
                <a:close/>
              </a:path>
              <a:path w="462279" h="434339">
                <a:moveTo>
                  <a:pt x="153924" y="377190"/>
                </a:moveTo>
                <a:lnTo>
                  <a:pt x="144780" y="374650"/>
                </a:lnTo>
                <a:lnTo>
                  <a:pt x="138684" y="374650"/>
                </a:lnTo>
                <a:lnTo>
                  <a:pt x="148709" y="353060"/>
                </a:lnTo>
                <a:lnTo>
                  <a:pt x="156019" y="331470"/>
                </a:lnTo>
                <a:lnTo>
                  <a:pt x="160758" y="309880"/>
                </a:lnTo>
                <a:lnTo>
                  <a:pt x="163068" y="289560"/>
                </a:lnTo>
                <a:lnTo>
                  <a:pt x="158496" y="287020"/>
                </a:lnTo>
                <a:lnTo>
                  <a:pt x="204978" y="287020"/>
                </a:lnTo>
                <a:lnTo>
                  <a:pt x="204216" y="289560"/>
                </a:lnTo>
                <a:lnTo>
                  <a:pt x="208026" y="292100"/>
                </a:lnTo>
                <a:lnTo>
                  <a:pt x="175260" y="292100"/>
                </a:lnTo>
                <a:lnTo>
                  <a:pt x="173212" y="313690"/>
                </a:lnTo>
                <a:lnTo>
                  <a:pt x="169164" y="335280"/>
                </a:lnTo>
                <a:lnTo>
                  <a:pt x="162829" y="355600"/>
                </a:lnTo>
                <a:lnTo>
                  <a:pt x="153924" y="377190"/>
                </a:lnTo>
                <a:close/>
              </a:path>
              <a:path w="462279" h="434339">
                <a:moveTo>
                  <a:pt x="181356" y="396240"/>
                </a:moveTo>
                <a:lnTo>
                  <a:pt x="176784" y="393700"/>
                </a:lnTo>
                <a:lnTo>
                  <a:pt x="170688" y="393700"/>
                </a:lnTo>
                <a:lnTo>
                  <a:pt x="164592" y="392430"/>
                </a:lnTo>
                <a:lnTo>
                  <a:pt x="174831" y="369570"/>
                </a:lnTo>
                <a:lnTo>
                  <a:pt x="182499" y="346710"/>
                </a:lnTo>
                <a:lnTo>
                  <a:pt x="187309" y="322580"/>
                </a:lnTo>
                <a:lnTo>
                  <a:pt x="188976" y="298450"/>
                </a:lnTo>
                <a:lnTo>
                  <a:pt x="184404" y="297180"/>
                </a:lnTo>
                <a:lnTo>
                  <a:pt x="179832" y="293370"/>
                </a:lnTo>
                <a:lnTo>
                  <a:pt x="175260" y="292100"/>
                </a:lnTo>
                <a:lnTo>
                  <a:pt x="208026" y="292100"/>
                </a:lnTo>
                <a:lnTo>
                  <a:pt x="215646" y="297180"/>
                </a:lnTo>
                <a:lnTo>
                  <a:pt x="221361" y="303530"/>
                </a:lnTo>
                <a:lnTo>
                  <a:pt x="225647" y="307340"/>
                </a:lnTo>
                <a:lnTo>
                  <a:pt x="202692" y="307340"/>
                </a:lnTo>
                <a:lnTo>
                  <a:pt x="200429" y="328930"/>
                </a:lnTo>
                <a:lnTo>
                  <a:pt x="196024" y="350520"/>
                </a:lnTo>
                <a:lnTo>
                  <a:pt x="189618" y="373380"/>
                </a:lnTo>
                <a:lnTo>
                  <a:pt x="181356" y="396240"/>
                </a:lnTo>
                <a:close/>
              </a:path>
              <a:path w="462279" h="434339">
                <a:moveTo>
                  <a:pt x="211836" y="375920"/>
                </a:moveTo>
                <a:lnTo>
                  <a:pt x="207264" y="373380"/>
                </a:lnTo>
                <a:lnTo>
                  <a:pt x="202692" y="368300"/>
                </a:lnTo>
                <a:lnTo>
                  <a:pt x="196596" y="365760"/>
                </a:lnTo>
                <a:lnTo>
                  <a:pt x="205740" y="359410"/>
                </a:lnTo>
                <a:lnTo>
                  <a:pt x="216408" y="350520"/>
                </a:lnTo>
                <a:lnTo>
                  <a:pt x="221527" y="342900"/>
                </a:lnTo>
                <a:lnTo>
                  <a:pt x="223075" y="335280"/>
                </a:lnTo>
                <a:lnTo>
                  <a:pt x="220908" y="327660"/>
                </a:lnTo>
                <a:lnTo>
                  <a:pt x="214884" y="320040"/>
                </a:lnTo>
                <a:lnTo>
                  <a:pt x="211836" y="314960"/>
                </a:lnTo>
                <a:lnTo>
                  <a:pt x="207264" y="309880"/>
                </a:lnTo>
                <a:lnTo>
                  <a:pt x="202692" y="307340"/>
                </a:lnTo>
                <a:lnTo>
                  <a:pt x="225647" y="307340"/>
                </a:lnTo>
                <a:lnTo>
                  <a:pt x="227076" y="308610"/>
                </a:lnTo>
                <a:lnTo>
                  <a:pt x="237410" y="322580"/>
                </a:lnTo>
                <a:lnTo>
                  <a:pt x="241173" y="336550"/>
                </a:lnTo>
                <a:lnTo>
                  <a:pt x="238648" y="349250"/>
                </a:lnTo>
                <a:lnTo>
                  <a:pt x="230124" y="360680"/>
                </a:lnTo>
                <a:lnTo>
                  <a:pt x="217932" y="369570"/>
                </a:lnTo>
                <a:lnTo>
                  <a:pt x="211836" y="375920"/>
                </a:lnTo>
                <a:close/>
              </a:path>
              <a:path w="462279" h="434339">
                <a:moveTo>
                  <a:pt x="92964" y="406400"/>
                </a:moveTo>
                <a:lnTo>
                  <a:pt x="86868" y="401320"/>
                </a:lnTo>
                <a:lnTo>
                  <a:pt x="80772" y="398780"/>
                </a:lnTo>
                <a:lnTo>
                  <a:pt x="73152" y="396240"/>
                </a:lnTo>
                <a:lnTo>
                  <a:pt x="67722" y="375920"/>
                </a:lnTo>
                <a:lnTo>
                  <a:pt x="60579" y="355600"/>
                </a:lnTo>
                <a:lnTo>
                  <a:pt x="51720" y="335280"/>
                </a:lnTo>
                <a:lnTo>
                  <a:pt x="41148" y="313690"/>
                </a:lnTo>
                <a:lnTo>
                  <a:pt x="65291" y="313690"/>
                </a:lnTo>
                <a:lnTo>
                  <a:pt x="74676" y="325120"/>
                </a:lnTo>
                <a:lnTo>
                  <a:pt x="110431" y="325120"/>
                </a:lnTo>
                <a:lnTo>
                  <a:pt x="110079" y="328930"/>
                </a:lnTo>
                <a:lnTo>
                  <a:pt x="79248" y="328930"/>
                </a:lnTo>
                <a:lnTo>
                  <a:pt x="88639" y="339090"/>
                </a:lnTo>
                <a:lnTo>
                  <a:pt x="67056" y="339090"/>
                </a:lnTo>
                <a:lnTo>
                  <a:pt x="76247" y="358140"/>
                </a:lnTo>
                <a:lnTo>
                  <a:pt x="83439" y="375920"/>
                </a:lnTo>
                <a:lnTo>
                  <a:pt x="88915" y="391160"/>
                </a:lnTo>
                <a:lnTo>
                  <a:pt x="92964" y="406400"/>
                </a:lnTo>
                <a:close/>
              </a:path>
              <a:path w="462279" h="434339">
                <a:moveTo>
                  <a:pt x="110431" y="325120"/>
                </a:moveTo>
                <a:lnTo>
                  <a:pt x="74676" y="325120"/>
                </a:lnTo>
                <a:lnTo>
                  <a:pt x="76200" y="314960"/>
                </a:lnTo>
                <a:lnTo>
                  <a:pt x="102989" y="314960"/>
                </a:lnTo>
                <a:lnTo>
                  <a:pt x="111252" y="316230"/>
                </a:lnTo>
                <a:lnTo>
                  <a:pt x="110431" y="325120"/>
                </a:lnTo>
                <a:close/>
              </a:path>
              <a:path w="462279" h="434339">
                <a:moveTo>
                  <a:pt x="109728" y="332740"/>
                </a:moveTo>
                <a:lnTo>
                  <a:pt x="101965" y="331470"/>
                </a:lnTo>
                <a:lnTo>
                  <a:pt x="87010" y="330200"/>
                </a:lnTo>
                <a:lnTo>
                  <a:pt x="79248" y="328930"/>
                </a:lnTo>
                <a:lnTo>
                  <a:pt x="110079" y="328930"/>
                </a:lnTo>
                <a:lnTo>
                  <a:pt x="109728" y="332740"/>
                </a:lnTo>
                <a:close/>
              </a:path>
              <a:path w="462279" h="434339">
                <a:moveTo>
                  <a:pt x="153924" y="434340"/>
                </a:moveTo>
                <a:lnTo>
                  <a:pt x="67056" y="339090"/>
                </a:lnTo>
                <a:lnTo>
                  <a:pt x="88639" y="339090"/>
                </a:lnTo>
                <a:lnTo>
                  <a:pt x="166116" y="422910"/>
                </a:lnTo>
                <a:lnTo>
                  <a:pt x="153924" y="4343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12" name="object 12"/>
          <p:cNvSpPr/>
          <p:nvPr/>
        </p:nvSpPr>
        <p:spPr>
          <a:xfrm>
            <a:off x="4733671" y="2092071"/>
            <a:ext cx="1135380" cy="1087120"/>
          </a:xfrm>
          <a:custGeom>
            <a:avLst/>
            <a:gdLst/>
            <a:ahLst/>
            <a:cxnLst/>
            <a:rect l="l" t="t" r="r" b="b"/>
            <a:pathLst>
              <a:path w="1135379" h="1087120">
                <a:moveTo>
                  <a:pt x="268223" y="1086612"/>
                </a:moveTo>
                <a:lnTo>
                  <a:pt x="0" y="794004"/>
                </a:lnTo>
                <a:lnTo>
                  <a:pt x="867155" y="0"/>
                </a:lnTo>
                <a:lnTo>
                  <a:pt x="1135379" y="292607"/>
                </a:lnTo>
                <a:lnTo>
                  <a:pt x="268223" y="1086612"/>
                </a:lnTo>
                <a:close/>
              </a:path>
            </a:pathLst>
          </a:custGeom>
          <a:solidFill>
            <a:srgbClr val="B8CDE4"/>
          </a:solidFill>
        </p:spPr>
        <p:txBody>
          <a:bodyPr wrap="square" lIns="0" tIns="0" rIns="0" bIns="0" rtlCol="0"/>
          <a:p/>
        </p:txBody>
      </p:sp>
      <p:sp>
        <p:nvSpPr>
          <p:cNvPr id="13" name="object 13"/>
          <p:cNvSpPr/>
          <p:nvPr/>
        </p:nvSpPr>
        <p:spPr>
          <a:xfrm>
            <a:off x="4911979" y="2261235"/>
            <a:ext cx="784860" cy="765810"/>
          </a:xfrm>
          <a:custGeom>
            <a:avLst/>
            <a:gdLst/>
            <a:ahLst/>
            <a:cxnLst/>
            <a:rect l="l" t="t" r="r" b="b"/>
            <a:pathLst>
              <a:path w="784860" h="765810">
                <a:moveTo>
                  <a:pt x="675132" y="180340"/>
                </a:moveTo>
                <a:lnTo>
                  <a:pt x="661416" y="170180"/>
                </a:lnTo>
                <a:lnTo>
                  <a:pt x="710183" y="114300"/>
                </a:lnTo>
                <a:lnTo>
                  <a:pt x="617219" y="11430"/>
                </a:lnTo>
                <a:lnTo>
                  <a:pt x="630935" y="0"/>
                </a:lnTo>
                <a:lnTo>
                  <a:pt x="722376" y="100330"/>
                </a:lnTo>
                <a:lnTo>
                  <a:pt x="744365" y="100330"/>
                </a:lnTo>
                <a:lnTo>
                  <a:pt x="734567" y="111760"/>
                </a:lnTo>
                <a:lnTo>
                  <a:pt x="746861" y="125730"/>
                </a:lnTo>
                <a:lnTo>
                  <a:pt x="722376" y="125730"/>
                </a:lnTo>
                <a:lnTo>
                  <a:pt x="675132" y="180340"/>
                </a:lnTo>
                <a:close/>
              </a:path>
              <a:path w="784860" h="765810">
                <a:moveTo>
                  <a:pt x="594360" y="81280"/>
                </a:moveTo>
                <a:lnTo>
                  <a:pt x="592835" y="64770"/>
                </a:lnTo>
                <a:lnTo>
                  <a:pt x="617982" y="62230"/>
                </a:lnTo>
                <a:lnTo>
                  <a:pt x="643128" y="62230"/>
                </a:lnTo>
                <a:lnTo>
                  <a:pt x="644651" y="78740"/>
                </a:lnTo>
                <a:lnTo>
                  <a:pt x="632936" y="78740"/>
                </a:lnTo>
                <a:lnTo>
                  <a:pt x="620649" y="80010"/>
                </a:lnTo>
                <a:lnTo>
                  <a:pt x="607790" y="80010"/>
                </a:lnTo>
                <a:lnTo>
                  <a:pt x="594360" y="81280"/>
                </a:lnTo>
                <a:close/>
              </a:path>
              <a:path w="784860" h="765810">
                <a:moveTo>
                  <a:pt x="744365" y="100330"/>
                </a:moveTo>
                <a:lnTo>
                  <a:pt x="722376" y="100330"/>
                </a:lnTo>
                <a:lnTo>
                  <a:pt x="745235" y="72390"/>
                </a:lnTo>
                <a:lnTo>
                  <a:pt x="757428" y="85090"/>
                </a:lnTo>
                <a:lnTo>
                  <a:pt x="744365" y="100330"/>
                </a:lnTo>
                <a:close/>
              </a:path>
              <a:path w="784860" h="765810">
                <a:moveTo>
                  <a:pt x="583692" y="142240"/>
                </a:moveTo>
                <a:lnTo>
                  <a:pt x="578239" y="129540"/>
                </a:lnTo>
                <a:lnTo>
                  <a:pt x="573214" y="116840"/>
                </a:lnTo>
                <a:lnTo>
                  <a:pt x="568475" y="104140"/>
                </a:lnTo>
                <a:lnTo>
                  <a:pt x="563880" y="93980"/>
                </a:lnTo>
                <a:lnTo>
                  <a:pt x="579119" y="86360"/>
                </a:lnTo>
                <a:lnTo>
                  <a:pt x="583692" y="97790"/>
                </a:lnTo>
                <a:lnTo>
                  <a:pt x="597408" y="135890"/>
                </a:lnTo>
                <a:lnTo>
                  <a:pt x="583692" y="142240"/>
                </a:lnTo>
                <a:close/>
              </a:path>
              <a:path w="784860" h="765810">
                <a:moveTo>
                  <a:pt x="559308" y="208280"/>
                </a:moveTo>
                <a:lnTo>
                  <a:pt x="548639" y="195580"/>
                </a:lnTo>
                <a:lnTo>
                  <a:pt x="577596" y="170180"/>
                </a:lnTo>
                <a:lnTo>
                  <a:pt x="518160" y="104140"/>
                </a:lnTo>
                <a:lnTo>
                  <a:pt x="530351" y="92710"/>
                </a:lnTo>
                <a:lnTo>
                  <a:pt x="591312" y="157480"/>
                </a:lnTo>
                <a:lnTo>
                  <a:pt x="615696" y="157480"/>
                </a:lnTo>
                <a:lnTo>
                  <a:pt x="601980" y="170180"/>
                </a:lnTo>
                <a:lnTo>
                  <a:pt x="614875" y="184150"/>
                </a:lnTo>
                <a:lnTo>
                  <a:pt x="586739" y="184150"/>
                </a:lnTo>
                <a:lnTo>
                  <a:pt x="559308" y="208280"/>
                </a:lnTo>
                <a:close/>
              </a:path>
              <a:path w="784860" h="765810">
                <a:moveTo>
                  <a:pt x="629412" y="127000"/>
                </a:moveTo>
                <a:lnTo>
                  <a:pt x="629412" y="111760"/>
                </a:lnTo>
                <a:lnTo>
                  <a:pt x="641985" y="110490"/>
                </a:lnTo>
                <a:lnTo>
                  <a:pt x="654558" y="107950"/>
                </a:lnTo>
                <a:lnTo>
                  <a:pt x="667130" y="106680"/>
                </a:lnTo>
                <a:lnTo>
                  <a:pt x="679703" y="106680"/>
                </a:lnTo>
                <a:lnTo>
                  <a:pt x="679703" y="124460"/>
                </a:lnTo>
                <a:lnTo>
                  <a:pt x="667988" y="124460"/>
                </a:lnTo>
                <a:lnTo>
                  <a:pt x="655701" y="125730"/>
                </a:lnTo>
                <a:lnTo>
                  <a:pt x="642842" y="125730"/>
                </a:lnTo>
                <a:lnTo>
                  <a:pt x="629412" y="127000"/>
                </a:lnTo>
                <a:close/>
              </a:path>
              <a:path w="784860" h="765810">
                <a:moveTo>
                  <a:pt x="771144" y="180340"/>
                </a:moveTo>
                <a:lnTo>
                  <a:pt x="722376" y="125730"/>
                </a:lnTo>
                <a:lnTo>
                  <a:pt x="746861" y="125730"/>
                </a:lnTo>
                <a:lnTo>
                  <a:pt x="784860" y="168910"/>
                </a:lnTo>
                <a:lnTo>
                  <a:pt x="771144" y="180340"/>
                </a:lnTo>
                <a:close/>
              </a:path>
              <a:path w="784860" h="765810">
                <a:moveTo>
                  <a:pt x="615696" y="157480"/>
                </a:moveTo>
                <a:lnTo>
                  <a:pt x="591312" y="157480"/>
                </a:lnTo>
                <a:lnTo>
                  <a:pt x="618744" y="132080"/>
                </a:lnTo>
                <a:lnTo>
                  <a:pt x="629412" y="144780"/>
                </a:lnTo>
                <a:lnTo>
                  <a:pt x="615696" y="157480"/>
                </a:lnTo>
                <a:close/>
              </a:path>
              <a:path w="784860" h="765810">
                <a:moveTo>
                  <a:pt x="553212" y="176530"/>
                </a:moveTo>
                <a:lnTo>
                  <a:pt x="539448" y="168910"/>
                </a:lnTo>
                <a:lnTo>
                  <a:pt x="527685" y="161290"/>
                </a:lnTo>
                <a:lnTo>
                  <a:pt x="517636" y="156210"/>
                </a:lnTo>
                <a:lnTo>
                  <a:pt x="509016" y="152400"/>
                </a:lnTo>
                <a:lnTo>
                  <a:pt x="515112" y="138430"/>
                </a:lnTo>
                <a:lnTo>
                  <a:pt x="525684" y="143510"/>
                </a:lnTo>
                <a:lnTo>
                  <a:pt x="548544" y="153670"/>
                </a:lnTo>
                <a:lnTo>
                  <a:pt x="560832" y="158750"/>
                </a:lnTo>
                <a:lnTo>
                  <a:pt x="553212" y="176530"/>
                </a:lnTo>
                <a:close/>
              </a:path>
              <a:path w="784860" h="765810">
                <a:moveTo>
                  <a:pt x="432816" y="270510"/>
                </a:moveTo>
                <a:lnTo>
                  <a:pt x="420623" y="259080"/>
                </a:lnTo>
                <a:lnTo>
                  <a:pt x="477012" y="207010"/>
                </a:lnTo>
                <a:lnTo>
                  <a:pt x="445008" y="171450"/>
                </a:lnTo>
                <a:lnTo>
                  <a:pt x="458723" y="158750"/>
                </a:lnTo>
                <a:lnTo>
                  <a:pt x="490728" y="194310"/>
                </a:lnTo>
                <a:lnTo>
                  <a:pt x="514942" y="194310"/>
                </a:lnTo>
                <a:lnTo>
                  <a:pt x="501396" y="207010"/>
                </a:lnTo>
                <a:lnTo>
                  <a:pt x="517763" y="224790"/>
                </a:lnTo>
                <a:lnTo>
                  <a:pt x="481583" y="224790"/>
                </a:lnTo>
                <a:lnTo>
                  <a:pt x="432816" y="270510"/>
                </a:lnTo>
                <a:close/>
              </a:path>
              <a:path w="784860" h="765810">
                <a:moveTo>
                  <a:pt x="514942" y="194310"/>
                </a:moveTo>
                <a:lnTo>
                  <a:pt x="490728" y="194310"/>
                </a:lnTo>
                <a:lnTo>
                  <a:pt x="515112" y="171450"/>
                </a:lnTo>
                <a:lnTo>
                  <a:pt x="525780" y="184150"/>
                </a:lnTo>
                <a:lnTo>
                  <a:pt x="514942" y="194310"/>
                </a:lnTo>
                <a:close/>
              </a:path>
              <a:path w="784860" h="765810">
                <a:moveTo>
                  <a:pt x="659774" y="186690"/>
                </a:moveTo>
                <a:lnTo>
                  <a:pt x="617219" y="186690"/>
                </a:lnTo>
                <a:lnTo>
                  <a:pt x="618744" y="172720"/>
                </a:lnTo>
                <a:lnTo>
                  <a:pt x="661416" y="177800"/>
                </a:lnTo>
                <a:lnTo>
                  <a:pt x="659774" y="186690"/>
                </a:lnTo>
                <a:close/>
              </a:path>
              <a:path w="784860" h="765810">
                <a:moveTo>
                  <a:pt x="624839" y="270510"/>
                </a:moveTo>
                <a:lnTo>
                  <a:pt x="606551" y="261620"/>
                </a:lnTo>
                <a:lnTo>
                  <a:pt x="604313" y="241300"/>
                </a:lnTo>
                <a:lnTo>
                  <a:pt x="600075" y="222250"/>
                </a:lnTo>
                <a:lnTo>
                  <a:pt x="594121" y="201930"/>
                </a:lnTo>
                <a:lnTo>
                  <a:pt x="586739" y="184150"/>
                </a:lnTo>
                <a:lnTo>
                  <a:pt x="614875" y="184150"/>
                </a:lnTo>
                <a:lnTo>
                  <a:pt x="617219" y="186690"/>
                </a:lnTo>
                <a:lnTo>
                  <a:pt x="659774" y="186690"/>
                </a:lnTo>
                <a:lnTo>
                  <a:pt x="659540" y="187960"/>
                </a:lnTo>
                <a:lnTo>
                  <a:pt x="618744" y="187960"/>
                </a:lnTo>
                <a:lnTo>
                  <a:pt x="631390" y="201930"/>
                </a:lnTo>
                <a:lnTo>
                  <a:pt x="608076" y="201930"/>
                </a:lnTo>
                <a:lnTo>
                  <a:pt x="614981" y="220980"/>
                </a:lnTo>
                <a:lnTo>
                  <a:pt x="619887" y="238760"/>
                </a:lnTo>
                <a:lnTo>
                  <a:pt x="623077" y="255270"/>
                </a:lnTo>
                <a:lnTo>
                  <a:pt x="624839" y="270510"/>
                </a:lnTo>
                <a:close/>
              </a:path>
              <a:path w="784860" h="765810">
                <a:moveTo>
                  <a:pt x="658367" y="194310"/>
                </a:moveTo>
                <a:lnTo>
                  <a:pt x="648962" y="193040"/>
                </a:lnTo>
                <a:lnTo>
                  <a:pt x="639127" y="190500"/>
                </a:lnTo>
                <a:lnTo>
                  <a:pt x="618744" y="187960"/>
                </a:lnTo>
                <a:lnTo>
                  <a:pt x="659540" y="187960"/>
                </a:lnTo>
                <a:lnTo>
                  <a:pt x="658367" y="194310"/>
                </a:lnTo>
                <a:close/>
              </a:path>
              <a:path w="784860" h="765810">
                <a:moveTo>
                  <a:pt x="670560" y="271780"/>
                </a:moveTo>
                <a:lnTo>
                  <a:pt x="608076" y="201930"/>
                </a:lnTo>
                <a:lnTo>
                  <a:pt x="631390" y="201930"/>
                </a:lnTo>
                <a:lnTo>
                  <a:pt x="684276" y="260350"/>
                </a:lnTo>
                <a:lnTo>
                  <a:pt x="670560" y="271780"/>
                </a:lnTo>
                <a:close/>
              </a:path>
              <a:path w="784860" h="765810">
                <a:moveTo>
                  <a:pt x="512064" y="373380"/>
                </a:moveTo>
                <a:lnTo>
                  <a:pt x="505967" y="373380"/>
                </a:lnTo>
                <a:lnTo>
                  <a:pt x="499871" y="370840"/>
                </a:lnTo>
                <a:lnTo>
                  <a:pt x="490728" y="370840"/>
                </a:lnTo>
                <a:lnTo>
                  <a:pt x="495299" y="334010"/>
                </a:lnTo>
                <a:lnTo>
                  <a:pt x="495299" y="297180"/>
                </a:lnTo>
                <a:lnTo>
                  <a:pt x="490727" y="260350"/>
                </a:lnTo>
                <a:lnTo>
                  <a:pt x="481583" y="224790"/>
                </a:lnTo>
                <a:lnTo>
                  <a:pt x="517763" y="224790"/>
                </a:lnTo>
                <a:lnTo>
                  <a:pt x="525947" y="233680"/>
                </a:lnTo>
                <a:lnTo>
                  <a:pt x="501396" y="233680"/>
                </a:lnTo>
                <a:lnTo>
                  <a:pt x="510563" y="267970"/>
                </a:lnTo>
                <a:lnTo>
                  <a:pt x="515302" y="302260"/>
                </a:lnTo>
                <a:lnTo>
                  <a:pt x="515754" y="336550"/>
                </a:lnTo>
                <a:lnTo>
                  <a:pt x="512064" y="373380"/>
                </a:lnTo>
                <a:close/>
              </a:path>
              <a:path w="784860" h="765810">
                <a:moveTo>
                  <a:pt x="559308" y="368300"/>
                </a:moveTo>
                <a:lnTo>
                  <a:pt x="554735" y="363220"/>
                </a:lnTo>
                <a:lnTo>
                  <a:pt x="550164" y="360680"/>
                </a:lnTo>
                <a:lnTo>
                  <a:pt x="542544" y="355600"/>
                </a:lnTo>
                <a:lnTo>
                  <a:pt x="551116" y="349250"/>
                </a:lnTo>
                <a:lnTo>
                  <a:pt x="558546" y="342900"/>
                </a:lnTo>
                <a:lnTo>
                  <a:pt x="564832" y="337820"/>
                </a:lnTo>
                <a:lnTo>
                  <a:pt x="569976" y="332740"/>
                </a:lnTo>
                <a:lnTo>
                  <a:pt x="574524" y="327660"/>
                </a:lnTo>
                <a:lnTo>
                  <a:pt x="576643" y="321310"/>
                </a:lnTo>
                <a:lnTo>
                  <a:pt x="576190" y="316230"/>
                </a:lnTo>
                <a:lnTo>
                  <a:pt x="573023" y="309880"/>
                </a:lnTo>
                <a:lnTo>
                  <a:pt x="501396" y="233680"/>
                </a:lnTo>
                <a:lnTo>
                  <a:pt x="525947" y="233680"/>
                </a:lnTo>
                <a:lnTo>
                  <a:pt x="586739" y="299720"/>
                </a:lnTo>
                <a:lnTo>
                  <a:pt x="595312" y="311150"/>
                </a:lnTo>
                <a:lnTo>
                  <a:pt x="598170" y="322580"/>
                </a:lnTo>
                <a:lnTo>
                  <a:pt x="595312" y="332740"/>
                </a:lnTo>
                <a:lnTo>
                  <a:pt x="586739" y="344170"/>
                </a:lnTo>
                <a:lnTo>
                  <a:pt x="581596" y="349250"/>
                </a:lnTo>
                <a:lnTo>
                  <a:pt x="575310" y="354330"/>
                </a:lnTo>
                <a:lnTo>
                  <a:pt x="559308" y="368300"/>
                </a:lnTo>
                <a:close/>
              </a:path>
              <a:path w="784860" h="765810">
                <a:moveTo>
                  <a:pt x="358139" y="336550"/>
                </a:moveTo>
                <a:lnTo>
                  <a:pt x="347471" y="323850"/>
                </a:lnTo>
                <a:lnTo>
                  <a:pt x="374903" y="299720"/>
                </a:lnTo>
                <a:lnTo>
                  <a:pt x="342900" y="264160"/>
                </a:lnTo>
                <a:lnTo>
                  <a:pt x="356616" y="252730"/>
                </a:lnTo>
                <a:lnTo>
                  <a:pt x="388619" y="287020"/>
                </a:lnTo>
                <a:lnTo>
                  <a:pt x="412834" y="287020"/>
                </a:lnTo>
                <a:lnTo>
                  <a:pt x="399287" y="299720"/>
                </a:lnTo>
                <a:lnTo>
                  <a:pt x="412326" y="313690"/>
                </a:lnTo>
                <a:lnTo>
                  <a:pt x="384048" y="313690"/>
                </a:lnTo>
                <a:lnTo>
                  <a:pt x="358139" y="336550"/>
                </a:lnTo>
                <a:close/>
              </a:path>
              <a:path w="784860" h="765810">
                <a:moveTo>
                  <a:pt x="412834" y="287020"/>
                </a:moveTo>
                <a:lnTo>
                  <a:pt x="388619" y="287020"/>
                </a:lnTo>
                <a:lnTo>
                  <a:pt x="413003" y="264160"/>
                </a:lnTo>
                <a:lnTo>
                  <a:pt x="423671" y="276860"/>
                </a:lnTo>
                <a:lnTo>
                  <a:pt x="412834" y="287020"/>
                </a:lnTo>
                <a:close/>
              </a:path>
              <a:path w="784860" h="765810">
                <a:moveTo>
                  <a:pt x="471487" y="322580"/>
                </a:moveTo>
                <a:lnTo>
                  <a:pt x="420623" y="322580"/>
                </a:lnTo>
                <a:lnTo>
                  <a:pt x="422148" y="308610"/>
                </a:lnTo>
                <a:lnTo>
                  <a:pt x="434935" y="308610"/>
                </a:lnTo>
                <a:lnTo>
                  <a:pt x="460509" y="309880"/>
                </a:lnTo>
                <a:lnTo>
                  <a:pt x="472439" y="309880"/>
                </a:lnTo>
                <a:lnTo>
                  <a:pt x="471487" y="322580"/>
                </a:lnTo>
                <a:close/>
              </a:path>
              <a:path w="784860" h="765810">
                <a:moveTo>
                  <a:pt x="432816" y="411480"/>
                </a:moveTo>
                <a:lnTo>
                  <a:pt x="425196" y="407670"/>
                </a:lnTo>
                <a:lnTo>
                  <a:pt x="419100" y="405130"/>
                </a:lnTo>
                <a:lnTo>
                  <a:pt x="411480" y="401320"/>
                </a:lnTo>
                <a:lnTo>
                  <a:pt x="408051" y="378460"/>
                </a:lnTo>
                <a:lnTo>
                  <a:pt x="402335" y="355600"/>
                </a:lnTo>
                <a:lnTo>
                  <a:pt x="394334" y="334010"/>
                </a:lnTo>
                <a:lnTo>
                  <a:pt x="384048" y="313690"/>
                </a:lnTo>
                <a:lnTo>
                  <a:pt x="412326" y="313690"/>
                </a:lnTo>
                <a:lnTo>
                  <a:pt x="420623" y="322580"/>
                </a:lnTo>
                <a:lnTo>
                  <a:pt x="471487" y="322580"/>
                </a:lnTo>
                <a:lnTo>
                  <a:pt x="471296" y="325120"/>
                </a:lnTo>
                <a:lnTo>
                  <a:pt x="423671" y="325120"/>
                </a:lnTo>
                <a:lnTo>
                  <a:pt x="435254" y="337820"/>
                </a:lnTo>
                <a:lnTo>
                  <a:pt x="411480" y="337820"/>
                </a:lnTo>
                <a:lnTo>
                  <a:pt x="418885" y="356870"/>
                </a:lnTo>
                <a:lnTo>
                  <a:pt x="425005" y="375920"/>
                </a:lnTo>
                <a:lnTo>
                  <a:pt x="429696" y="393700"/>
                </a:lnTo>
                <a:lnTo>
                  <a:pt x="432816" y="411480"/>
                </a:lnTo>
                <a:close/>
              </a:path>
              <a:path w="784860" h="765810">
                <a:moveTo>
                  <a:pt x="470916" y="330200"/>
                </a:moveTo>
                <a:lnTo>
                  <a:pt x="459248" y="327660"/>
                </a:lnTo>
                <a:lnTo>
                  <a:pt x="447294" y="327660"/>
                </a:lnTo>
                <a:lnTo>
                  <a:pt x="423671" y="325120"/>
                </a:lnTo>
                <a:lnTo>
                  <a:pt x="471296" y="325120"/>
                </a:lnTo>
                <a:lnTo>
                  <a:pt x="470916" y="330200"/>
                </a:lnTo>
                <a:close/>
              </a:path>
              <a:path w="784860" h="765810">
                <a:moveTo>
                  <a:pt x="496823" y="431800"/>
                </a:moveTo>
                <a:lnTo>
                  <a:pt x="411480" y="337820"/>
                </a:lnTo>
                <a:lnTo>
                  <a:pt x="435254" y="337820"/>
                </a:lnTo>
                <a:lnTo>
                  <a:pt x="510539" y="420370"/>
                </a:lnTo>
                <a:lnTo>
                  <a:pt x="496823" y="431800"/>
                </a:lnTo>
                <a:close/>
              </a:path>
              <a:path w="784860" h="765810">
                <a:moveTo>
                  <a:pt x="367588" y="375920"/>
                </a:moveTo>
                <a:lnTo>
                  <a:pt x="268867" y="375920"/>
                </a:lnTo>
                <a:lnTo>
                  <a:pt x="300418" y="374650"/>
                </a:lnTo>
                <a:lnTo>
                  <a:pt x="332255" y="369570"/>
                </a:lnTo>
                <a:lnTo>
                  <a:pt x="364235" y="359410"/>
                </a:lnTo>
                <a:lnTo>
                  <a:pt x="367283" y="374650"/>
                </a:lnTo>
                <a:lnTo>
                  <a:pt x="367588" y="375920"/>
                </a:lnTo>
                <a:close/>
              </a:path>
              <a:path w="784860" h="765810">
                <a:moveTo>
                  <a:pt x="216408" y="523240"/>
                </a:moveTo>
                <a:lnTo>
                  <a:pt x="211835" y="521970"/>
                </a:lnTo>
                <a:lnTo>
                  <a:pt x="196596" y="519430"/>
                </a:lnTo>
                <a:lnTo>
                  <a:pt x="208931" y="482600"/>
                </a:lnTo>
                <a:lnTo>
                  <a:pt x="216408" y="447040"/>
                </a:lnTo>
                <a:lnTo>
                  <a:pt x="219313" y="414020"/>
                </a:lnTo>
                <a:lnTo>
                  <a:pt x="217932" y="382270"/>
                </a:lnTo>
                <a:lnTo>
                  <a:pt x="237744" y="363220"/>
                </a:lnTo>
                <a:lnTo>
                  <a:pt x="237744" y="373380"/>
                </a:lnTo>
                <a:lnTo>
                  <a:pt x="268867" y="375920"/>
                </a:lnTo>
                <a:lnTo>
                  <a:pt x="367588" y="375920"/>
                </a:lnTo>
                <a:lnTo>
                  <a:pt x="368808" y="381000"/>
                </a:lnTo>
                <a:lnTo>
                  <a:pt x="337947" y="388620"/>
                </a:lnTo>
                <a:lnTo>
                  <a:pt x="327660" y="389890"/>
                </a:lnTo>
                <a:lnTo>
                  <a:pt x="328803" y="391160"/>
                </a:lnTo>
                <a:lnTo>
                  <a:pt x="237744" y="391160"/>
                </a:lnTo>
                <a:lnTo>
                  <a:pt x="238198" y="407670"/>
                </a:lnTo>
                <a:lnTo>
                  <a:pt x="238108" y="414020"/>
                </a:lnTo>
                <a:lnTo>
                  <a:pt x="237363" y="431800"/>
                </a:lnTo>
                <a:lnTo>
                  <a:pt x="234743" y="452120"/>
                </a:lnTo>
                <a:lnTo>
                  <a:pt x="230123" y="474980"/>
                </a:lnTo>
                <a:lnTo>
                  <a:pt x="254380" y="474980"/>
                </a:lnTo>
                <a:lnTo>
                  <a:pt x="245998" y="482600"/>
                </a:lnTo>
                <a:lnTo>
                  <a:pt x="228600" y="482600"/>
                </a:lnTo>
                <a:lnTo>
                  <a:pt x="226052" y="492760"/>
                </a:lnTo>
                <a:lnTo>
                  <a:pt x="223075" y="502920"/>
                </a:lnTo>
                <a:lnTo>
                  <a:pt x="219813" y="513080"/>
                </a:lnTo>
                <a:lnTo>
                  <a:pt x="216408" y="523240"/>
                </a:lnTo>
                <a:close/>
              </a:path>
              <a:path w="784860" h="765810">
                <a:moveTo>
                  <a:pt x="279654" y="394970"/>
                </a:moveTo>
                <a:lnTo>
                  <a:pt x="258556" y="393700"/>
                </a:lnTo>
                <a:lnTo>
                  <a:pt x="237744" y="391160"/>
                </a:lnTo>
                <a:lnTo>
                  <a:pt x="321564" y="391160"/>
                </a:lnTo>
                <a:lnTo>
                  <a:pt x="300751" y="393700"/>
                </a:lnTo>
                <a:lnTo>
                  <a:pt x="279654" y="394970"/>
                </a:lnTo>
                <a:close/>
              </a:path>
              <a:path w="784860" h="765810">
                <a:moveTo>
                  <a:pt x="254380" y="474980"/>
                </a:moveTo>
                <a:lnTo>
                  <a:pt x="230123" y="474980"/>
                </a:lnTo>
                <a:lnTo>
                  <a:pt x="321564" y="391160"/>
                </a:lnTo>
                <a:lnTo>
                  <a:pt x="328803" y="391160"/>
                </a:lnTo>
                <a:lnTo>
                  <a:pt x="336803" y="400050"/>
                </a:lnTo>
                <a:lnTo>
                  <a:pt x="254380" y="474980"/>
                </a:lnTo>
                <a:close/>
              </a:path>
              <a:path w="784860" h="765810">
                <a:moveTo>
                  <a:pt x="316992" y="598170"/>
                </a:moveTo>
                <a:lnTo>
                  <a:pt x="246887" y="521970"/>
                </a:lnTo>
                <a:lnTo>
                  <a:pt x="367283" y="412750"/>
                </a:lnTo>
                <a:lnTo>
                  <a:pt x="390144" y="438150"/>
                </a:lnTo>
                <a:lnTo>
                  <a:pt x="364235" y="438150"/>
                </a:lnTo>
                <a:lnTo>
                  <a:pt x="272796" y="521970"/>
                </a:lnTo>
                <a:lnTo>
                  <a:pt x="309371" y="561340"/>
                </a:lnTo>
                <a:lnTo>
                  <a:pt x="333894" y="561340"/>
                </a:lnTo>
                <a:lnTo>
                  <a:pt x="320039" y="574040"/>
                </a:lnTo>
                <a:lnTo>
                  <a:pt x="330708" y="586740"/>
                </a:lnTo>
                <a:lnTo>
                  <a:pt x="316992" y="598170"/>
                </a:lnTo>
                <a:close/>
              </a:path>
              <a:path w="784860" h="765810">
                <a:moveTo>
                  <a:pt x="333894" y="561340"/>
                </a:moveTo>
                <a:lnTo>
                  <a:pt x="309371" y="561340"/>
                </a:lnTo>
                <a:lnTo>
                  <a:pt x="400812" y="477520"/>
                </a:lnTo>
                <a:lnTo>
                  <a:pt x="364235" y="438150"/>
                </a:lnTo>
                <a:lnTo>
                  <a:pt x="390144" y="438150"/>
                </a:lnTo>
                <a:lnTo>
                  <a:pt x="435864" y="488950"/>
                </a:lnTo>
                <a:lnTo>
                  <a:pt x="434340" y="490220"/>
                </a:lnTo>
                <a:lnTo>
                  <a:pt x="411480" y="490220"/>
                </a:lnTo>
                <a:lnTo>
                  <a:pt x="333894" y="561340"/>
                </a:lnTo>
                <a:close/>
              </a:path>
              <a:path w="784860" h="765810">
                <a:moveTo>
                  <a:pt x="41148" y="582930"/>
                </a:moveTo>
                <a:lnTo>
                  <a:pt x="19812" y="582930"/>
                </a:lnTo>
                <a:lnTo>
                  <a:pt x="140208" y="472440"/>
                </a:lnTo>
                <a:lnTo>
                  <a:pt x="150876" y="483870"/>
                </a:lnTo>
                <a:lnTo>
                  <a:pt x="41148" y="582930"/>
                </a:lnTo>
                <a:close/>
              </a:path>
              <a:path w="784860" h="765810">
                <a:moveTo>
                  <a:pt x="236219" y="491490"/>
                </a:moveTo>
                <a:lnTo>
                  <a:pt x="228600" y="482600"/>
                </a:lnTo>
                <a:lnTo>
                  <a:pt x="245998" y="482600"/>
                </a:lnTo>
                <a:lnTo>
                  <a:pt x="236219" y="491490"/>
                </a:lnTo>
                <a:close/>
              </a:path>
              <a:path w="784860" h="765810">
                <a:moveTo>
                  <a:pt x="422148" y="500380"/>
                </a:moveTo>
                <a:lnTo>
                  <a:pt x="411480" y="490220"/>
                </a:lnTo>
                <a:lnTo>
                  <a:pt x="434340" y="490220"/>
                </a:lnTo>
                <a:lnTo>
                  <a:pt x="422148" y="500380"/>
                </a:lnTo>
                <a:close/>
              </a:path>
              <a:path w="784860" h="765810">
                <a:moveTo>
                  <a:pt x="45339" y="621030"/>
                </a:moveTo>
                <a:lnTo>
                  <a:pt x="24383" y="621030"/>
                </a:lnTo>
                <a:lnTo>
                  <a:pt x="144780" y="511810"/>
                </a:lnTo>
                <a:lnTo>
                  <a:pt x="164343" y="533400"/>
                </a:lnTo>
                <a:lnTo>
                  <a:pt x="141732" y="533400"/>
                </a:lnTo>
                <a:lnTo>
                  <a:pt x="45339" y="621030"/>
                </a:lnTo>
                <a:close/>
              </a:path>
              <a:path w="784860" h="765810">
                <a:moveTo>
                  <a:pt x="74717" y="637540"/>
                </a:moveTo>
                <a:lnTo>
                  <a:pt x="53339" y="637540"/>
                </a:lnTo>
                <a:lnTo>
                  <a:pt x="153923" y="546100"/>
                </a:lnTo>
                <a:lnTo>
                  <a:pt x="141732" y="533400"/>
                </a:lnTo>
                <a:lnTo>
                  <a:pt x="164343" y="533400"/>
                </a:lnTo>
                <a:lnTo>
                  <a:pt x="183906" y="554990"/>
                </a:lnTo>
                <a:lnTo>
                  <a:pt x="163067" y="554990"/>
                </a:lnTo>
                <a:lnTo>
                  <a:pt x="74717" y="637540"/>
                </a:lnTo>
                <a:close/>
              </a:path>
              <a:path w="784860" h="765810">
                <a:moveTo>
                  <a:pt x="96367" y="662940"/>
                </a:moveTo>
                <a:lnTo>
                  <a:pt x="76200" y="662940"/>
                </a:lnTo>
                <a:lnTo>
                  <a:pt x="176783" y="568960"/>
                </a:lnTo>
                <a:lnTo>
                  <a:pt x="163067" y="554990"/>
                </a:lnTo>
                <a:lnTo>
                  <a:pt x="183906" y="554990"/>
                </a:lnTo>
                <a:lnTo>
                  <a:pt x="201167" y="574040"/>
                </a:lnTo>
                <a:lnTo>
                  <a:pt x="194500" y="580390"/>
                </a:lnTo>
                <a:lnTo>
                  <a:pt x="185928" y="580390"/>
                </a:lnTo>
                <a:lnTo>
                  <a:pt x="96367" y="662940"/>
                </a:lnTo>
                <a:close/>
              </a:path>
              <a:path w="784860" h="765810">
                <a:moveTo>
                  <a:pt x="22860" y="664210"/>
                </a:moveTo>
                <a:lnTo>
                  <a:pt x="16764" y="662940"/>
                </a:lnTo>
                <a:lnTo>
                  <a:pt x="12192" y="662940"/>
                </a:lnTo>
                <a:lnTo>
                  <a:pt x="4571" y="660400"/>
                </a:lnTo>
                <a:lnTo>
                  <a:pt x="6857" y="640080"/>
                </a:lnTo>
                <a:lnTo>
                  <a:pt x="6858" y="618490"/>
                </a:lnTo>
                <a:lnTo>
                  <a:pt x="4571" y="596900"/>
                </a:lnTo>
                <a:lnTo>
                  <a:pt x="0" y="575310"/>
                </a:lnTo>
                <a:lnTo>
                  <a:pt x="15239" y="561340"/>
                </a:lnTo>
                <a:lnTo>
                  <a:pt x="16764" y="567690"/>
                </a:lnTo>
                <a:lnTo>
                  <a:pt x="19812" y="582930"/>
                </a:lnTo>
                <a:lnTo>
                  <a:pt x="41148" y="582930"/>
                </a:lnTo>
                <a:lnTo>
                  <a:pt x="22860" y="599440"/>
                </a:lnTo>
                <a:lnTo>
                  <a:pt x="22860" y="614680"/>
                </a:lnTo>
                <a:lnTo>
                  <a:pt x="24383" y="621030"/>
                </a:lnTo>
                <a:lnTo>
                  <a:pt x="45339" y="621030"/>
                </a:lnTo>
                <a:lnTo>
                  <a:pt x="41148" y="624840"/>
                </a:lnTo>
                <a:lnTo>
                  <a:pt x="46024" y="629920"/>
                </a:lnTo>
                <a:lnTo>
                  <a:pt x="24383" y="629920"/>
                </a:lnTo>
                <a:lnTo>
                  <a:pt x="24179" y="637540"/>
                </a:lnTo>
                <a:lnTo>
                  <a:pt x="24065" y="640080"/>
                </a:lnTo>
                <a:lnTo>
                  <a:pt x="23098" y="655320"/>
                </a:lnTo>
                <a:lnTo>
                  <a:pt x="22860" y="664210"/>
                </a:lnTo>
                <a:close/>
              </a:path>
              <a:path w="784860" h="765810">
                <a:moveTo>
                  <a:pt x="190500" y="584200"/>
                </a:moveTo>
                <a:lnTo>
                  <a:pt x="185928" y="580390"/>
                </a:lnTo>
                <a:lnTo>
                  <a:pt x="194500" y="580390"/>
                </a:lnTo>
                <a:lnTo>
                  <a:pt x="190500" y="584200"/>
                </a:lnTo>
                <a:close/>
              </a:path>
              <a:path w="784860" h="765810">
                <a:moveTo>
                  <a:pt x="138575" y="666750"/>
                </a:moveTo>
                <a:lnTo>
                  <a:pt x="117348" y="666750"/>
                </a:lnTo>
                <a:lnTo>
                  <a:pt x="210312" y="582930"/>
                </a:lnTo>
                <a:lnTo>
                  <a:pt x="219455" y="591820"/>
                </a:lnTo>
                <a:lnTo>
                  <a:pt x="216598" y="607060"/>
                </a:lnTo>
                <a:lnTo>
                  <a:pt x="215675" y="610870"/>
                </a:lnTo>
                <a:lnTo>
                  <a:pt x="199644" y="610870"/>
                </a:lnTo>
                <a:lnTo>
                  <a:pt x="138575" y="666750"/>
                </a:lnTo>
                <a:close/>
              </a:path>
              <a:path w="784860" h="765810">
                <a:moveTo>
                  <a:pt x="187490" y="681990"/>
                </a:moveTo>
                <a:lnTo>
                  <a:pt x="121919" y="681990"/>
                </a:lnTo>
                <a:lnTo>
                  <a:pt x="135683" y="680720"/>
                </a:lnTo>
                <a:lnTo>
                  <a:pt x="149733" y="676910"/>
                </a:lnTo>
                <a:lnTo>
                  <a:pt x="186356" y="651510"/>
                </a:lnTo>
                <a:lnTo>
                  <a:pt x="199644" y="610870"/>
                </a:lnTo>
                <a:lnTo>
                  <a:pt x="215675" y="610870"/>
                </a:lnTo>
                <a:lnTo>
                  <a:pt x="212598" y="623570"/>
                </a:lnTo>
                <a:lnTo>
                  <a:pt x="207454" y="640080"/>
                </a:lnTo>
                <a:lnTo>
                  <a:pt x="201167" y="657860"/>
                </a:lnTo>
                <a:lnTo>
                  <a:pt x="233703" y="657860"/>
                </a:lnTo>
                <a:lnTo>
                  <a:pt x="231457" y="659130"/>
                </a:lnTo>
                <a:lnTo>
                  <a:pt x="209859" y="670560"/>
                </a:lnTo>
                <a:lnTo>
                  <a:pt x="188976" y="679450"/>
                </a:lnTo>
                <a:lnTo>
                  <a:pt x="187490" y="681990"/>
                </a:lnTo>
                <a:close/>
              </a:path>
              <a:path w="784860" h="765810">
                <a:moveTo>
                  <a:pt x="233703" y="657860"/>
                </a:moveTo>
                <a:lnTo>
                  <a:pt x="201167" y="657860"/>
                </a:lnTo>
                <a:lnTo>
                  <a:pt x="217693" y="647700"/>
                </a:lnTo>
                <a:lnTo>
                  <a:pt x="235076" y="637540"/>
                </a:lnTo>
                <a:lnTo>
                  <a:pt x="253031" y="624840"/>
                </a:lnTo>
                <a:lnTo>
                  <a:pt x="271271" y="610870"/>
                </a:lnTo>
                <a:lnTo>
                  <a:pt x="274319" y="618490"/>
                </a:lnTo>
                <a:lnTo>
                  <a:pt x="277367" y="631190"/>
                </a:lnTo>
                <a:lnTo>
                  <a:pt x="253912" y="646430"/>
                </a:lnTo>
                <a:lnTo>
                  <a:pt x="233703" y="657860"/>
                </a:lnTo>
                <a:close/>
              </a:path>
              <a:path w="784860" h="765810">
                <a:moveTo>
                  <a:pt x="79248" y="689610"/>
                </a:moveTo>
                <a:lnTo>
                  <a:pt x="24383" y="629920"/>
                </a:lnTo>
                <a:lnTo>
                  <a:pt x="46024" y="629920"/>
                </a:lnTo>
                <a:lnTo>
                  <a:pt x="53339" y="637540"/>
                </a:lnTo>
                <a:lnTo>
                  <a:pt x="74717" y="637540"/>
                </a:lnTo>
                <a:lnTo>
                  <a:pt x="62483" y="648970"/>
                </a:lnTo>
                <a:lnTo>
                  <a:pt x="76200" y="662940"/>
                </a:lnTo>
                <a:lnTo>
                  <a:pt x="96367" y="662940"/>
                </a:lnTo>
                <a:lnTo>
                  <a:pt x="85344" y="673100"/>
                </a:lnTo>
                <a:lnTo>
                  <a:pt x="91439" y="679450"/>
                </a:lnTo>
                <a:lnTo>
                  <a:pt x="79248" y="689610"/>
                </a:lnTo>
                <a:close/>
              </a:path>
              <a:path w="784860" h="765810">
                <a:moveTo>
                  <a:pt x="103632" y="751840"/>
                </a:moveTo>
                <a:lnTo>
                  <a:pt x="97535" y="750570"/>
                </a:lnTo>
                <a:lnTo>
                  <a:pt x="86867" y="750570"/>
                </a:lnTo>
                <a:lnTo>
                  <a:pt x="93964" y="728980"/>
                </a:lnTo>
                <a:lnTo>
                  <a:pt x="99060" y="707390"/>
                </a:lnTo>
                <a:lnTo>
                  <a:pt x="101870" y="685800"/>
                </a:lnTo>
                <a:lnTo>
                  <a:pt x="102108" y="665480"/>
                </a:lnTo>
                <a:lnTo>
                  <a:pt x="117348" y="651510"/>
                </a:lnTo>
                <a:lnTo>
                  <a:pt x="117348" y="666750"/>
                </a:lnTo>
                <a:lnTo>
                  <a:pt x="138575" y="666750"/>
                </a:lnTo>
                <a:lnTo>
                  <a:pt x="121919" y="681990"/>
                </a:lnTo>
                <a:lnTo>
                  <a:pt x="187490" y="681990"/>
                </a:lnTo>
                <a:lnTo>
                  <a:pt x="184518" y="687070"/>
                </a:lnTo>
                <a:lnTo>
                  <a:pt x="169164" y="687070"/>
                </a:lnTo>
                <a:lnTo>
                  <a:pt x="154852" y="690880"/>
                </a:lnTo>
                <a:lnTo>
                  <a:pt x="141541" y="693420"/>
                </a:lnTo>
                <a:lnTo>
                  <a:pt x="117348" y="695960"/>
                </a:lnTo>
                <a:lnTo>
                  <a:pt x="114776" y="709930"/>
                </a:lnTo>
                <a:lnTo>
                  <a:pt x="111633" y="725170"/>
                </a:lnTo>
                <a:lnTo>
                  <a:pt x="107918" y="737870"/>
                </a:lnTo>
                <a:lnTo>
                  <a:pt x="103632" y="751840"/>
                </a:lnTo>
                <a:close/>
              </a:path>
              <a:path w="784860" h="765810">
                <a:moveTo>
                  <a:pt x="134112" y="765810"/>
                </a:moveTo>
                <a:lnTo>
                  <a:pt x="121919" y="763270"/>
                </a:lnTo>
                <a:lnTo>
                  <a:pt x="114300" y="762000"/>
                </a:lnTo>
                <a:lnTo>
                  <a:pt x="131444" y="739140"/>
                </a:lnTo>
                <a:lnTo>
                  <a:pt x="146303" y="720090"/>
                </a:lnTo>
                <a:lnTo>
                  <a:pt x="158876" y="702310"/>
                </a:lnTo>
                <a:lnTo>
                  <a:pt x="169164" y="687070"/>
                </a:lnTo>
                <a:lnTo>
                  <a:pt x="184518" y="687070"/>
                </a:lnTo>
                <a:lnTo>
                  <a:pt x="177831" y="698500"/>
                </a:lnTo>
                <a:lnTo>
                  <a:pt x="164973" y="720090"/>
                </a:lnTo>
                <a:lnTo>
                  <a:pt x="150399" y="742950"/>
                </a:lnTo>
                <a:lnTo>
                  <a:pt x="134112" y="765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14" name="object 14"/>
          <p:cNvSpPr/>
          <p:nvPr/>
        </p:nvSpPr>
        <p:spPr>
          <a:xfrm>
            <a:off x="6311011" y="2241423"/>
            <a:ext cx="957580" cy="923925"/>
          </a:xfrm>
          <a:custGeom>
            <a:avLst/>
            <a:gdLst/>
            <a:ahLst/>
            <a:cxnLst/>
            <a:rect l="l" t="t" r="r" b="b"/>
            <a:pathLst>
              <a:path w="957579" h="923925">
                <a:moveTo>
                  <a:pt x="268223" y="923543"/>
                </a:moveTo>
                <a:lnTo>
                  <a:pt x="0" y="632459"/>
                </a:lnTo>
                <a:lnTo>
                  <a:pt x="690371" y="0"/>
                </a:lnTo>
                <a:lnTo>
                  <a:pt x="957071" y="292608"/>
                </a:lnTo>
                <a:lnTo>
                  <a:pt x="268223" y="923543"/>
                </a:lnTo>
                <a:close/>
              </a:path>
            </a:pathLst>
          </a:custGeom>
          <a:solidFill>
            <a:srgbClr val="B8CDE4"/>
          </a:solidFill>
        </p:spPr>
        <p:txBody>
          <a:bodyPr wrap="square" lIns="0" tIns="0" rIns="0" bIns="0" rtlCol="0"/>
          <a:p/>
        </p:txBody>
      </p:sp>
      <p:sp>
        <p:nvSpPr>
          <p:cNvPr id="15" name="object 15"/>
          <p:cNvSpPr/>
          <p:nvPr/>
        </p:nvSpPr>
        <p:spPr>
          <a:xfrm>
            <a:off x="6471030" y="2395346"/>
            <a:ext cx="631825" cy="626110"/>
          </a:xfrm>
          <a:custGeom>
            <a:avLst/>
            <a:gdLst/>
            <a:ahLst/>
            <a:cxnLst/>
            <a:rect l="l" t="t" r="r" b="b"/>
            <a:pathLst>
              <a:path w="631825" h="626110">
                <a:moveTo>
                  <a:pt x="597408" y="203200"/>
                </a:moveTo>
                <a:lnTo>
                  <a:pt x="592835" y="200660"/>
                </a:lnTo>
                <a:lnTo>
                  <a:pt x="580644" y="191770"/>
                </a:lnTo>
                <a:lnTo>
                  <a:pt x="587454" y="186690"/>
                </a:lnTo>
                <a:lnTo>
                  <a:pt x="593979" y="181610"/>
                </a:lnTo>
                <a:lnTo>
                  <a:pt x="599932" y="176530"/>
                </a:lnTo>
                <a:lnTo>
                  <a:pt x="605028" y="171450"/>
                </a:lnTo>
                <a:lnTo>
                  <a:pt x="609290" y="166370"/>
                </a:lnTo>
                <a:lnTo>
                  <a:pt x="610552" y="161290"/>
                </a:lnTo>
                <a:lnTo>
                  <a:pt x="608671" y="154940"/>
                </a:lnTo>
                <a:lnTo>
                  <a:pt x="603503" y="148590"/>
                </a:lnTo>
                <a:lnTo>
                  <a:pt x="478535" y="11430"/>
                </a:lnTo>
                <a:lnTo>
                  <a:pt x="492251" y="0"/>
                </a:lnTo>
                <a:lnTo>
                  <a:pt x="620267" y="139700"/>
                </a:lnTo>
                <a:lnTo>
                  <a:pt x="628840" y="151130"/>
                </a:lnTo>
                <a:lnTo>
                  <a:pt x="631698" y="162560"/>
                </a:lnTo>
                <a:lnTo>
                  <a:pt x="628840" y="172720"/>
                </a:lnTo>
                <a:lnTo>
                  <a:pt x="620267" y="184150"/>
                </a:lnTo>
                <a:lnTo>
                  <a:pt x="615410" y="187960"/>
                </a:lnTo>
                <a:lnTo>
                  <a:pt x="609980" y="193040"/>
                </a:lnTo>
                <a:lnTo>
                  <a:pt x="603980" y="198120"/>
                </a:lnTo>
                <a:lnTo>
                  <a:pt x="597408" y="203200"/>
                </a:lnTo>
                <a:close/>
              </a:path>
              <a:path w="631825" h="626110">
                <a:moveTo>
                  <a:pt x="559308" y="170180"/>
                </a:moveTo>
                <a:lnTo>
                  <a:pt x="458724" y="62230"/>
                </a:lnTo>
                <a:lnTo>
                  <a:pt x="472440" y="49530"/>
                </a:lnTo>
                <a:lnTo>
                  <a:pt x="571500" y="157480"/>
                </a:lnTo>
                <a:lnTo>
                  <a:pt x="559308" y="170180"/>
                </a:lnTo>
                <a:close/>
              </a:path>
              <a:path w="631825" h="626110">
                <a:moveTo>
                  <a:pt x="367283" y="177800"/>
                </a:moveTo>
                <a:lnTo>
                  <a:pt x="356616" y="167640"/>
                </a:lnTo>
                <a:lnTo>
                  <a:pt x="455676" y="76200"/>
                </a:lnTo>
                <a:lnTo>
                  <a:pt x="466344" y="87630"/>
                </a:lnTo>
                <a:lnTo>
                  <a:pt x="452628" y="100330"/>
                </a:lnTo>
                <a:lnTo>
                  <a:pt x="456366" y="113030"/>
                </a:lnTo>
                <a:lnTo>
                  <a:pt x="456583" y="114300"/>
                </a:lnTo>
                <a:lnTo>
                  <a:pt x="438912" y="114300"/>
                </a:lnTo>
                <a:lnTo>
                  <a:pt x="367283" y="177800"/>
                </a:lnTo>
                <a:close/>
              </a:path>
              <a:path w="631825" h="626110">
                <a:moveTo>
                  <a:pt x="405383" y="119380"/>
                </a:moveTo>
                <a:lnTo>
                  <a:pt x="389382" y="114300"/>
                </a:lnTo>
                <a:lnTo>
                  <a:pt x="381381" y="113030"/>
                </a:lnTo>
                <a:lnTo>
                  <a:pt x="373380" y="110490"/>
                </a:lnTo>
                <a:lnTo>
                  <a:pt x="377951" y="95250"/>
                </a:lnTo>
                <a:lnTo>
                  <a:pt x="385952" y="96520"/>
                </a:lnTo>
                <a:lnTo>
                  <a:pt x="393953" y="99060"/>
                </a:lnTo>
                <a:lnTo>
                  <a:pt x="401955" y="100330"/>
                </a:lnTo>
                <a:lnTo>
                  <a:pt x="409956" y="102870"/>
                </a:lnTo>
                <a:lnTo>
                  <a:pt x="405383" y="119380"/>
                </a:lnTo>
                <a:close/>
              </a:path>
              <a:path w="631825" h="626110">
                <a:moveTo>
                  <a:pt x="387096" y="184150"/>
                </a:moveTo>
                <a:lnTo>
                  <a:pt x="385571" y="168910"/>
                </a:lnTo>
                <a:lnTo>
                  <a:pt x="400168" y="163830"/>
                </a:lnTo>
                <a:lnTo>
                  <a:pt x="414337" y="161290"/>
                </a:lnTo>
                <a:lnTo>
                  <a:pt x="428220" y="157480"/>
                </a:lnTo>
                <a:lnTo>
                  <a:pt x="441960" y="154940"/>
                </a:lnTo>
                <a:lnTo>
                  <a:pt x="442332" y="148590"/>
                </a:lnTo>
                <a:lnTo>
                  <a:pt x="442454" y="142240"/>
                </a:lnTo>
                <a:lnTo>
                  <a:pt x="442150" y="134620"/>
                </a:lnTo>
                <a:lnTo>
                  <a:pt x="440888" y="124460"/>
                </a:lnTo>
                <a:lnTo>
                  <a:pt x="438912" y="114300"/>
                </a:lnTo>
                <a:lnTo>
                  <a:pt x="456583" y="114300"/>
                </a:lnTo>
                <a:lnTo>
                  <a:pt x="458533" y="125730"/>
                </a:lnTo>
                <a:lnTo>
                  <a:pt x="459271" y="137160"/>
                </a:lnTo>
                <a:lnTo>
                  <a:pt x="458724" y="149860"/>
                </a:lnTo>
                <a:lnTo>
                  <a:pt x="517398" y="149860"/>
                </a:lnTo>
                <a:lnTo>
                  <a:pt x="518160" y="160020"/>
                </a:lnTo>
                <a:lnTo>
                  <a:pt x="503277" y="161290"/>
                </a:lnTo>
                <a:lnTo>
                  <a:pt x="472940" y="166370"/>
                </a:lnTo>
                <a:lnTo>
                  <a:pt x="457200" y="170180"/>
                </a:lnTo>
                <a:lnTo>
                  <a:pt x="456713" y="172720"/>
                </a:lnTo>
                <a:lnTo>
                  <a:pt x="440435" y="172720"/>
                </a:lnTo>
                <a:lnTo>
                  <a:pt x="400573" y="180340"/>
                </a:lnTo>
                <a:lnTo>
                  <a:pt x="387096" y="184150"/>
                </a:lnTo>
                <a:close/>
              </a:path>
              <a:path w="631825" h="626110">
                <a:moveTo>
                  <a:pt x="517398" y="149860"/>
                </a:moveTo>
                <a:lnTo>
                  <a:pt x="458724" y="149860"/>
                </a:lnTo>
                <a:lnTo>
                  <a:pt x="516635" y="139700"/>
                </a:lnTo>
                <a:lnTo>
                  <a:pt x="517398" y="149860"/>
                </a:lnTo>
                <a:close/>
              </a:path>
              <a:path w="631825" h="626110">
                <a:moveTo>
                  <a:pt x="550164" y="248920"/>
                </a:moveTo>
                <a:lnTo>
                  <a:pt x="487680" y="179070"/>
                </a:lnTo>
                <a:lnTo>
                  <a:pt x="499871" y="167640"/>
                </a:lnTo>
                <a:lnTo>
                  <a:pt x="563880" y="237490"/>
                </a:lnTo>
                <a:lnTo>
                  <a:pt x="550164" y="248920"/>
                </a:lnTo>
                <a:close/>
              </a:path>
              <a:path w="631825" h="626110">
                <a:moveTo>
                  <a:pt x="431292" y="243840"/>
                </a:moveTo>
                <a:lnTo>
                  <a:pt x="426719" y="241300"/>
                </a:lnTo>
                <a:lnTo>
                  <a:pt x="420624" y="238760"/>
                </a:lnTo>
                <a:lnTo>
                  <a:pt x="413003" y="237490"/>
                </a:lnTo>
                <a:lnTo>
                  <a:pt x="422433" y="220980"/>
                </a:lnTo>
                <a:lnTo>
                  <a:pt x="430148" y="205740"/>
                </a:lnTo>
                <a:lnTo>
                  <a:pt x="436149" y="189230"/>
                </a:lnTo>
                <a:lnTo>
                  <a:pt x="440435" y="172720"/>
                </a:lnTo>
                <a:lnTo>
                  <a:pt x="456713" y="172720"/>
                </a:lnTo>
                <a:lnTo>
                  <a:pt x="453794" y="187960"/>
                </a:lnTo>
                <a:lnTo>
                  <a:pt x="448246" y="205740"/>
                </a:lnTo>
                <a:lnTo>
                  <a:pt x="440698" y="223520"/>
                </a:lnTo>
                <a:lnTo>
                  <a:pt x="431292" y="243840"/>
                </a:lnTo>
                <a:close/>
              </a:path>
              <a:path w="631825" h="626110">
                <a:moveTo>
                  <a:pt x="335432" y="220980"/>
                </a:moveTo>
                <a:lnTo>
                  <a:pt x="312419" y="220980"/>
                </a:lnTo>
                <a:lnTo>
                  <a:pt x="353567" y="182880"/>
                </a:lnTo>
                <a:lnTo>
                  <a:pt x="364235" y="194310"/>
                </a:lnTo>
                <a:lnTo>
                  <a:pt x="335432" y="220980"/>
                </a:lnTo>
                <a:close/>
              </a:path>
              <a:path w="631825" h="626110">
                <a:moveTo>
                  <a:pt x="399287" y="389890"/>
                </a:moveTo>
                <a:lnTo>
                  <a:pt x="324612" y="307340"/>
                </a:lnTo>
                <a:lnTo>
                  <a:pt x="348996" y="284480"/>
                </a:lnTo>
                <a:lnTo>
                  <a:pt x="271271" y="199390"/>
                </a:lnTo>
                <a:lnTo>
                  <a:pt x="283464" y="187960"/>
                </a:lnTo>
                <a:lnTo>
                  <a:pt x="312419" y="220980"/>
                </a:lnTo>
                <a:lnTo>
                  <a:pt x="335432" y="220980"/>
                </a:lnTo>
                <a:lnTo>
                  <a:pt x="323087" y="232410"/>
                </a:lnTo>
                <a:lnTo>
                  <a:pt x="361187" y="271780"/>
                </a:lnTo>
                <a:lnTo>
                  <a:pt x="384962" y="271780"/>
                </a:lnTo>
                <a:lnTo>
                  <a:pt x="345948" y="307340"/>
                </a:lnTo>
                <a:lnTo>
                  <a:pt x="390144" y="355600"/>
                </a:lnTo>
                <a:lnTo>
                  <a:pt x="412960" y="355600"/>
                </a:lnTo>
                <a:lnTo>
                  <a:pt x="400812" y="367030"/>
                </a:lnTo>
                <a:lnTo>
                  <a:pt x="411480" y="378460"/>
                </a:lnTo>
                <a:lnTo>
                  <a:pt x="399287" y="389890"/>
                </a:lnTo>
                <a:close/>
              </a:path>
              <a:path w="631825" h="626110">
                <a:moveTo>
                  <a:pt x="496824" y="302260"/>
                </a:moveTo>
                <a:lnTo>
                  <a:pt x="489203" y="302260"/>
                </a:lnTo>
                <a:lnTo>
                  <a:pt x="483108" y="300990"/>
                </a:lnTo>
                <a:lnTo>
                  <a:pt x="475487" y="300990"/>
                </a:lnTo>
                <a:lnTo>
                  <a:pt x="478059" y="289560"/>
                </a:lnTo>
                <a:lnTo>
                  <a:pt x="478917" y="278130"/>
                </a:lnTo>
                <a:lnTo>
                  <a:pt x="478059" y="267970"/>
                </a:lnTo>
                <a:lnTo>
                  <a:pt x="456414" y="229870"/>
                </a:lnTo>
                <a:lnTo>
                  <a:pt x="445008" y="217170"/>
                </a:lnTo>
                <a:lnTo>
                  <a:pt x="458724" y="207010"/>
                </a:lnTo>
                <a:lnTo>
                  <a:pt x="488942" y="245110"/>
                </a:lnTo>
                <a:lnTo>
                  <a:pt x="498276" y="289560"/>
                </a:lnTo>
                <a:lnTo>
                  <a:pt x="496824" y="302260"/>
                </a:lnTo>
                <a:close/>
              </a:path>
              <a:path w="631825" h="626110">
                <a:moveTo>
                  <a:pt x="182880" y="316230"/>
                </a:moveTo>
                <a:lnTo>
                  <a:pt x="179832" y="313690"/>
                </a:lnTo>
                <a:lnTo>
                  <a:pt x="170687" y="307340"/>
                </a:lnTo>
                <a:lnTo>
                  <a:pt x="239267" y="233680"/>
                </a:lnTo>
                <a:lnTo>
                  <a:pt x="251460" y="243840"/>
                </a:lnTo>
                <a:lnTo>
                  <a:pt x="245459" y="250190"/>
                </a:lnTo>
                <a:lnTo>
                  <a:pt x="238887" y="256540"/>
                </a:lnTo>
                <a:lnTo>
                  <a:pt x="231743" y="264160"/>
                </a:lnTo>
                <a:lnTo>
                  <a:pt x="224028" y="271780"/>
                </a:lnTo>
                <a:lnTo>
                  <a:pt x="235204" y="284480"/>
                </a:lnTo>
                <a:lnTo>
                  <a:pt x="213360" y="284480"/>
                </a:lnTo>
                <a:lnTo>
                  <a:pt x="206240" y="292100"/>
                </a:lnTo>
                <a:lnTo>
                  <a:pt x="198691" y="299720"/>
                </a:lnTo>
                <a:lnTo>
                  <a:pt x="190857" y="307340"/>
                </a:lnTo>
                <a:lnTo>
                  <a:pt x="182880" y="316230"/>
                </a:lnTo>
                <a:close/>
              </a:path>
              <a:path w="631825" h="626110">
                <a:moveTo>
                  <a:pt x="384962" y="271780"/>
                </a:moveTo>
                <a:lnTo>
                  <a:pt x="361187" y="271780"/>
                </a:lnTo>
                <a:lnTo>
                  <a:pt x="394716" y="241300"/>
                </a:lnTo>
                <a:lnTo>
                  <a:pt x="414246" y="262890"/>
                </a:lnTo>
                <a:lnTo>
                  <a:pt x="394716" y="262890"/>
                </a:lnTo>
                <a:lnTo>
                  <a:pt x="384962" y="271780"/>
                </a:lnTo>
                <a:close/>
              </a:path>
              <a:path w="631825" h="626110">
                <a:moveTo>
                  <a:pt x="261640" y="290830"/>
                </a:moveTo>
                <a:lnTo>
                  <a:pt x="240792" y="290830"/>
                </a:lnTo>
                <a:lnTo>
                  <a:pt x="275844" y="259080"/>
                </a:lnTo>
                <a:lnTo>
                  <a:pt x="286512" y="269240"/>
                </a:lnTo>
                <a:lnTo>
                  <a:pt x="261640" y="290830"/>
                </a:lnTo>
                <a:close/>
              </a:path>
              <a:path w="631825" h="626110">
                <a:moveTo>
                  <a:pt x="412960" y="355600"/>
                </a:moveTo>
                <a:lnTo>
                  <a:pt x="390144" y="355600"/>
                </a:lnTo>
                <a:lnTo>
                  <a:pt x="437387" y="312420"/>
                </a:lnTo>
                <a:lnTo>
                  <a:pt x="394716" y="262890"/>
                </a:lnTo>
                <a:lnTo>
                  <a:pt x="414246" y="262890"/>
                </a:lnTo>
                <a:lnTo>
                  <a:pt x="468243" y="322580"/>
                </a:lnTo>
                <a:lnTo>
                  <a:pt x="448056" y="322580"/>
                </a:lnTo>
                <a:lnTo>
                  <a:pt x="412960" y="355600"/>
                </a:lnTo>
                <a:close/>
              </a:path>
              <a:path w="631825" h="626110">
                <a:moveTo>
                  <a:pt x="199644" y="347980"/>
                </a:moveTo>
                <a:lnTo>
                  <a:pt x="190500" y="336550"/>
                </a:lnTo>
                <a:lnTo>
                  <a:pt x="228600" y="300990"/>
                </a:lnTo>
                <a:lnTo>
                  <a:pt x="213360" y="284480"/>
                </a:lnTo>
                <a:lnTo>
                  <a:pt x="235204" y="284480"/>
                </a:lnTo>
                <a:lnTo>
                  <a:pt x="240792" y="290830"/>
                </a:lnTo>
                <a:lnTo>
                  <a:pt x="261640" y="290830"/>
                </a:lnTo>
                <a:lnTo>
                  <a:pt x="249935" y="300990"/>
                </a:lnTo>
                <a:lnTo>
                  <a:pt x="259080" y="309880"/>
                </a:lnTo>
                <a:lnTo>
                  <a:pt x="283654" y="309880"/>
                </a:lnTo>
                <a:lnTo>
                  <a:pt x="272105" y="312420"/>
                </a:lnTo>
                <a:lnTo>
                  <a:pt x="262128" y="314960"/>
                </a:lnTo>
                <a:lnTo>
                  <a:pt x="264795" y="317500"/>
                </a:lnTo>
                <a:lnTo>
                  <a:pt x="233171" y="317500"/>
                </a:lnTo>
                <a:lnTo>
                  <a:pt x="199644" y="347980"/>
                </a:lnTo>
                <a:close/>
              </a:path>
              <a:path w="631825" h="626110">
                <a:moveTo>
                  <a:pt x="283654" y="309880"/>
                </a:moveTo>
                <a:lnTo>
                  <a:pt x="259080" y="309880"/>
                </a:lnTo>
                <a:lnTo>
                  <a:pt x="259080" y="300990"/>
                </a:lnTo>
                <a:lnTo>
                  <a:pt x="272510" y="298450"/>
                </a:lnTo>
                <a:lnTo>
                  <a:pt x="285369" y="294640"/>
                </a:lnTo>
                <a:lnTo>
                  <a:pt x="297656" y="293370"/>
                </a:lnTo>
                <a:lnTo>
                  <a:pt x="309371" y="290830"/>
                </a:lnTo>
                <a:lnTo>
                  <a:pt x="310896" y="306070"/>
                </a:lnTo>
                <a:lnTo>
                  <a:pt x="296632" y="308610"/>
                </a:lnTo>
                <a:lnTo>
                  <a:pt x="283654" y="309880"/>
                </a:lnTo>
                <a:close/>
              </a:path>
              <a:path w="631825" h="626110">
                <a:moveTo>
                  <a:pt x="242316" y="378460"/>
                </a:moveTo>
                <a:lnTo>
                  <a:pt x="224028" y="378460"/>
                </a:lnTo>
                <a:lnTo>
                  <a:pt x="228028" y="363220"/>
                </a:lnTo>
                <a:lnTo>
                  <a:pt x="230886" y="347980"/>
                </a:lnTo>
                <a:lnTo>
                  <a:pt x="232600" y="332740"/>
                </a:lnTo>
                <a:lnTo>
                  <a:pt x="233171" y="317500"/>
                </a:lnTo>
                <a:lnTo>
                  <a:pt x="243840" y="317500"/>
                </a:lnTo>
                <a:lnTo>
                  <a:pt x="245316" y="332740"/>
                </a:lnTo>
                <a:lnTo>
                  <a:pt x="245279" y="347980"/>
                </a:lnTo>
                <a:lnTo>
                  <a:pt x="244268" y="363220"/>
                </a:lnTo>
                <a:lnTo>
                  <a:pt x="242316" y="378460"/>
                </a:lnTo>
                <a:close/>
              </a:path>
              <a:path w="631825" h="626110">
                <a:moveTo>
                  <a:pt x="260603" y="336550"/>
                </a:moveTo>
                <a:lnTo>
                  <a:pt x="243840" y="317500"/>
                </a:lnTo>
                <a:lnTo>
                  <a:pt x="264795" y="317500"/>
                </a:lnTo>
                <a:lnTo>
                  <a:pt x="272796" y="325120"/>
                </a:lnTo>
                <a:lnTo>
                  <a:pt x="260603" y="336550"/>
                </a:lnTo>
                <a:close/>
              </a:path>
              <a:path w="631825" h="626110">
                <a:moveTo>
                  <a:pt x="458724" y="335280"/>
                </a:moveTo>
                <a:lnTo>
                  <a:pt x="448056" y="322580"/>
                </a:lnTo>
                <a:lnTo>
                  <a:pt x="468243" y="322580"/>
                </a:lnTo>
                <a:lnTo>
                  <a:pt x="469392" y="323850"/>
                </a:lnTo>
                <a:lnTo>
                  <a:pt x="458724" y="335280"/>
                </a:lnTo>
                <a:close/>
              </a:path>
              <a:path w="631825" h="626110">
                <a:moveTo>
                  <a:pt x="338328" y="332740"/>
                </a:moveTo>
                <a:lnTo>
                  <a:pt x="277367" y="332740"/>
                </a:lnTo>
                <a:lnTo>
                  <a:pt x="307276" y="328930"/>
                </a:lnTo>
                <a:lnTo>
                  <a:pt x="338328" y="323850"/>
                </a:lnTo>
                <a:lnTo>
                  <a:pt x="338328" y="332740"/>
                </a:lnTo>
                <a:close/>
              </a:path>
              <a:path w="631825" h="626110">
                <a:moveTo>
                  <a:pt x="272796" y="422910"/>
                </a:moveTo>
                <a:lnTo>
                  <a:pt x="266700" y="421640"/>
                </a:lnTo>
                <a:lnTo>
                  <a:pt x="257556" y="419100"/>
                </a:lnTo>
                <a:lnTo>
                  <a:pt x="261318" y="394970"/>
                </a:lnTo>
                <a:lnTo>
                  <a:pt x="263652" y="374650"/>
                </a:lnTo>
                <a:lnTo>
                  <a:pt x="264842" y="354330"/>
                </a:lnTo>
                <a:lnTo>
                  <a:pt x="265176" y="337820"/>
                </a:lnTo>
                <a:lnTo>
                  <a:pt x="277367" y="327660"/>
                </a:lnTo>
                <a:lnTo>
                  <a:pt x="277367" y="332740"/>
                </a:lnTo>
                <a:lnTo>
                  <a:pt x="338328" y="332740"/>
                </a:lnTo>
                <a:lnTo>
                  <a:pt x="338328" y="340360"/>
                </a:lnTo>
                <a:lnTo>
                  <a:pt x="321754" y="341630"/>
                </a:lnTo>
                <a:lnTo>
                  <a:pt x="306324" y="344170"/>
                </a:lnTo>
                <a:lnTo>
                  <a:pt x="278892" y="346710"/>
                </a:lnTo>
                <a:lnTo>
                  <a:pt x="278630" y="356870"/>
                </a:lnTo>
                <a:lnTo>
                  <a:pt x="277939" y="367030"/>
                </a:lnTo>
                <a:lnTo>
                  <a:pt x="275844" y="391160"/>
                </a:lnTo>
                <a:lnTo>
                  <a:pt x="302005" y="391160"/>
                </a:lnTo>
                <a:lnTo>
                  <a:pt x="303276" y="403860"/>
                </a:lnTo>
                <a:lnTo>
                  <a:pt x="289941" y="403860"/>
                </a:lnTo>
                <a:lnTo>
                  <a:pt x="282273" y="405130"/>
                </a:lnTo>
                <a:lnTo>
                  <a:pt x="274319" y="405130"/>
                </a:lnTo>
                <a:lnTo>
                  <a:pt x="274319" y="411480"/>
                </a:lnTo>
                <a:lnTo>
                  <a:pt x="272796" y="416560"/>
                </a:lnTo>
                <a:lnTo>
                  <a:pt x="272796" y="422910"/>
                </a:lnTo>
                <a:close/>
              </a:path>
              <a:path w="631825" h="626110">
                <a:moveTo>
                  <a:pt x="145034" y="383540"/>
                </a:moveTo>
                <a:lnTo>
                  <a:pt x="120396" y="383540"/>
                </a:lnTo>
                <a:lnTo>
                  <a:pt x="170687" y="337820"/>
                </a:lnTo>
                <a:lnTo>
                  <a:pt x="181356" y="350520"/>
                </a:lnTo>
                <a:lnTo>
                  <a:pt x="145034" y="383540"/>
                </a:lnTo>
                <a:close/>
              </a:path>
              <a:path w="631825" h="626110">
                <a:moveTo>
                  <a:pt x="336803" y="373380"/>
                </a:moveTo>
                <a:lnTo>
                  <a:pt x="323087" y="373380"/>
                </a:lnTo>
                <a:lnTo>
                  <a:pt x="324207" y="367030"/>
                </a:lnTo>
                <a:lnTo>
                  <a:pt x="325183" y="360680"/>
                </a:lnTo>
                <a:lnTo>
                  <a:pt x="325874" y="353060"/>
                </a:lnTo>
                <a:lnTo>
                  <a:pt x="326135" y="345440"/>
                </a:lnTo>
                <a:lnTo>
                  <a:pt x="341376" y="345440"/>
                </a:lnTo>
                <a:lnTo>
                  <a:pt x="336803" y="373380"/>
                </a:lnTo>
                <a:close/>
              </a:path>
              <a:path w="631825" h="626110">
                <a:moveTo>
                  <a:pt x="329183" y="452120"/>
                </a:moveTo>
                <a:lnTo>
                  <a:pt x="321564" y="445770"/>
                </a:lnTo>
                <a:lnTo>
                  <a:pt x="313944" y="441960"/>
                </a:lnTo>
                <a:lnTo>
                  <a:pt x="321564" y="436880"/>
                </a:lnTo>
                <a:lnTo>
                  <a:pt x="327660" y="431800"/>
                </a:lnTo>
                <a:lnTo>
                  <a:pt x="336803" y="422910"/>
                </a:lnTo>
                <a:lnTo>
                  <a:pt x="335280" y="419100"/>
                </a:lnTo>
                <a:lnTo>
                  <a:pt x="332232" y="414020"/>
                </a:lnTo>
                <a:lnTo>
                  <a:pt x="283464" y="360680"/>
                </a:lnTo>
                <a:lnTo>
                  <a:pt x="295656" y="350520"/>
                </a:lnTo>
                <a:lnTo>
                  <a:pt x="344424" y="405130"/>
                </a:lnTo>
                <a:lnTo>
                  <a:pt x="350401" y="414020"/>
                </a:lnTo>
                <a:lnTo>
                  <a:pt x="352234" y="421640"/>
                </a:lnTo>
                <a:lnTo>
                  <a:pt x="349781" y="430530"/>
                </a:lnTo>
                <a:lnTo>
                  <a:pt x="342900" y="438150"/>
                </a:lnTo>
                <a:lnTo>
                  <a:pt x="339851" y="443230"/>
                </a:lnTo>
                <a:lnTo>
                  <a:pt x="333756" y="445770"/>
                </a:lnTo>
                <a:lnTo>
                  <a:pt x="329183" y="452120"/>
                </a:lnTo>
                <a:close/>
              </a:path>
              <a:path w="631825" h="626110">
                <a:moveTo>
                  <a:pt x="80771" y="441960"/>
                </a:moveTo>
                <a:lnTo>
                  <a:pt x="70103" y="429260"/>
                </a:lnTo>
                <a:lnTo>
                  <a:pt x="117348" y="386080"/>
                </a:lnTo>
                <a:lnTo>
                  <a:pt x="109323" y="384810"/>
                </a:lnTo>
                <a:lnTo>
                  <a:pt x="101155" y="382270"/>
                </a:lnTo>
                <a:lnTo>
                  <a:pt x="92702" y="379730"/>
                </a:lnTo>
                <a:lnTo>
                  <a:pt x="83819" y="378460"/>
                </a:lnTo>
                <a:lnTo>
                  <a:pt x="88392" y="361950"/>
                </a:lnTo>
                <a:lnTo>
                  <a:pt x="98179" y="363220"/>
                </a:lnTo>
                <a:lnTo>
                  <a:pt x="107251" y="365760"/>
                </a:lnTo>
                <a:lnTo>
                  <a:pt x="116038" y="367030"/>
                </a:lnTo>
                <a:lnTo>
                  <a:pt x="124967" y="369570"/>
                </a:lnTo>
                <a:lnTo>
                  <a:pt x="120396" y="383540"/>
                </a:lnTo>
                <a:lnTo>
                  <a:pt x="145034" y="383540"/>
                </a:lnTo>
                <a:lnTo>
                  <a:pt x="80771" y="441960"/>
                </a:lnTo>
                <a:close/>
              </a:path>
              <a:path w="631825" h="626110">
                <a:moveTo>
                  <a:pt x="338328" y="391160"/>
                </a:moveTo>
                <a:lnTo>
                  <a:pt x="335280" y="377190"/>
                </a:lnTo>
                <a:lnTo>
                  <a:pt x="345567" y="374650"/>
                </a:lnTo>
                <a:lnTo>
                  <a:pt x="355854" y="370840"/>
                </a:lnTo>
                <a:lnTo>
                  <a:pt x="366141" y="369570"/>
                </a:lnTo>
                <a:lnTo>
                  <a:pt x="376428" y="367030"/>
                </a:lnTo>
                <a:lnTo>
                  <a:pt x="377951" y="382270"/>
                </a:lnTo>
                <a:lnTo>
                  <a:pt x="367688" y="383540"/>
                </a:lnTo>
                <a:lnTo>
                  <a:pt x="347733" y="388620"/>
                </a:lnTo>
                <a:lnTo>
                  <a:pt x="338328" y="391160"/>
                </a:lnTo>
                <a:close/>
              </a:path>
              <a:path w="631825" h="626110">
                <a:moveTo>
                  <a:pt x="217932" y="407670"/>
                </a:moveTo>
                <a:lnTo>
                  <a:pt x="201882" y="406400"/>
                </a:lnTo>
                <a:lnTo>
                  <a:pt x="185547" y="403860"/>
                </a:lnTo>
                <a:lnTo>
                  <a:pt x="150876" y="403860"/>
                </a:lnTo>
                <a:lnTo>
                  <a:pt x="152400" y="384810"/>
                </a:lnTo>
                <a:lnTo>
                  <a:pt x="169521" y="386080"/>
                </a:lnTo>
                <a:lnTo>
                  <a:pt x="186499" y="386080"/>
                </a:lnTo>
                <a:lnTo>
                  <a:pt x="203192" y="387350"/>
                </a:lnTo>
                <a:lnTo>
                  <a:pt x="219456" y="389890"/>
                </a:lnTo>
                <a:lnTo>
                  <a:pt x="217932" y="407670"/>
                </a:lnTo>
                <a:close/>
              </a:path>
              <a:path w="631825" h="626110">
                <a:moveTo>
                  <a:pt x="302005" y="391160"/>
                </a:moveTo>
                <a:lnTo>
                  <a:pt x="275844" y="391160"/>
                </a:lnTo>
                <a:lnTo>
                  <a:pt x="283535" y="389890"/>
                </a:lnTo>
                <a:lnTo>
                  <a:pt x="290512" y="388620"/>
                </a:lnTo>
                <a:lnTo>
                  <a:pt x="301751" y="388620"/>
                </a:lnTo>
                <a:lnTo>
                  <a:pt x="302005" y="391160"/>
                </a:lnTo>
                <a:close/>
              </a:path>
              <a:path w="631825" h="626110">
                <a:moveTo>
                  <a:pt x="300228" y="452120"/>
                </a:moveTo>
                <a:lnTo>
                  <a:pt x="284987" y="444500"/>
                </a:lnTo>
                <a:lnTo>
                  <a:pt x="292417" y="431800"/>
                </a:lnTo>
                <a:lnTo>
                  <a:pt x="298704" y="420370"/>
                </a:lnTo>
                <a:lnTo>
                  <a:pt x="303847" y="411480"/>
                </a:lnTo>
                <a:lnTo>
                  <a:pt x="307848" y="403860"/>
                </a:lnTo>
                <a:lnTo>
                  <a:pt x="321564" y="408940"/>
                </a:lnTo>
                <a:lnTo>
                  <a:pt x="316944" y="419100"/>
                </a:lnTo>
                <a:lnTo>
                  <a:pt x="312038" y="429260"/>
                </a:lnTo>
                <a:lnTo>
                  <a:pt x="306562" y="439420"/>
                </a:lnTo>
                <a:lnTo>
                  <a:pt x="300228" y="452120"/>
                </a:lnTo>
                <a:close/>
              </a:path>
              <a:path w="631825" h="626110">
                <a:moveTo>
                  <a:pt x="222261" y="480060"/>
                </a:moveTo>
                <a:lnTo>
                  <a:pt x="204216" y="480060"/>
                </a:lnTo>
                <a:lnTo>
                  <a:pt x="201977" y="466090"/>
                </a:lnTo>
                <a:lnTo>
                  <a:pt x="197739" y="452120"/>
                </a:lnTo>
                <a:lnTo>
                  <a:pt x="191785" y="436880"/>
                </a:lnTo>
                <a:lnTo>
                  <a:pt x="184403" y="420370"/>
                </a:lnTo>
                <a:lnTo>
                  <a:pt x="201167" y="412750"/>
                </a:lnTo>
                <a:lnTo>
                  <a:pt x="209216" y="431800"/>
                </a:lnTo>
                <a:lnTo>
                  <a:pt x="215265" y="449580"/>
                </a:lnTo>
                <a:lnTo>
                  <a:pt x="219599" y="466090"/>
                </a:lnTo>
                <a:lnTo>
                  <a:pt x="222261" y="480060"/>
                </a:lnTo>
                <a:close/>
              </a:path>
              <a:path w="631825" h="626110">
                <a:moveTo>
                  <a:pt x="143256" y="626110"/>
                </a:moveTo>
                <a:lnTo>
                  <a:pt x="138683" y="626110"/>
                </a:lnTo>
                <a:lnTo>
                  <a:pt x="132587" y="624840"/>
                </a:lnTo>
                <a:lnTo>
                  <a:pt x="124967" y="624840"/>
                </a:lnTo>
                <a:lnTo>
                  <a:pt x="101822" y="576580"/>
                </a:lnTo>
                <a:lnTo>
                  <a:pt x="0" y="464820"/>
                </a:lnTo>
                <a:lnTo>
                  <a:pt x="47244" y="421640"/>
                </a:lnTo>
                <a:lnTo>
                  <a:pt x="67154" y="443230"/>
                </a:lnTo>
                <a:lnTo>
                  <a:pt x="45719" y="443230"/>
                </a:lnTo>
                <a:lnTo>
                  <a:pt x="22860" y="464820"/>
                </a:lnTo>
                <a:lnTo>
                  <a:pt x="51816" y="496570"/>
                </a:lnTo>
                <a:lnTo>
                  <a:pt x="75342" y="496570"/>
                </a:lnTo>
                <a:lnTo>
                  <a:pt x="62483" y="508000"/>
                </a:lnTo>
                <a:lnTo>
                  <a:pt x="91440" y="541020"/>
                </a:lnTo>
                <a:lnTo>
                  <a:pt x="112865" y="541020"/>
                </a:lnTo>
                <a:lnTo>
                  <a:pt x="102108" y="551180"/>
                </a:lnTo>
                <a:lnTo>
                  <a:pt x="116681" y="568960"/>
                </a:lnTo>
                <a:lnTo>
                  <a:pt x="128397" y="588010"/>
                </a:lnTo>
                <a:lnTo>
                  <a:pt x="137255" y="607060"/>
                </a:lnTo>
                <a:lnTo>
                  <a:pt x="143256" y="626110"/>
                </a:lnTo>
                <a:close/>
              </a:path>
              <a:path w="631825" h="626110">
                <a:moveTo>
                  <a:pt x="134112" y="490220"/>
                </a:moveTo>
                <a:lnTo>
                  <a:pt x="115824" y="490220"/>
                </a:lnTo>
                <a:lnTo>
                  <a:pt x="116263" y="477520"/>
                </a:lnTo>
                <a:lnTo>
                  <a:pt x="116307" y="471170"/>
                </a:lnTo>
                <a:lnTo>
                  <a:pt x="115824" y="457200"/>
                </a:lnTo>
                <a:lnTo>
                  <a:pt x="114109" y="440690"/>
                </a:lnTo>
                <a:lnTo>
                  <a:pt x="111251" y="422910"/>
                </a:lnTo>
                <a:lnTo>
                  <a:pt x="129540" y="421640"/>
                </a:lnTo>
                <a:lnTo>
                  <a:pt x="131540" y="440690"/>
                </a:lnTo>
                <a:lnTo>
                  <a:pt x="132969" y="458470"/>
                </a:lnTo>
                <a:lnTo>
                  <a:pt x="133760" y="473710"/>
                </a:lnTo>
                <a:lnTo>
                  <a:pt x="133874" y="477520"/>
                </a:lnTo>
                <a:lnTo>
                  <a:pt x="134112" y="490220"/>
                </a:lnTo>
                <a:close/>
              </a:path>
              <a:path w="631825" h="626110">
                <a:moveTo>
                  <a:pt x="75342" y="496570"/>
                </a:moveTo>
                <a:lnTo>
                  <a:pt x="51816" y="496570"/>
                </a:lnTo>
                <a:lnTo>
                  <a:pt x="76200" y="474980"/>
                </a:lnTo>
                <a:lnTo>
                  <a:pt x="45719" y="443230"/>
                </a:lnTo>
                <a:lnTo>
                  <a:pt x="67154" y="443230"/>
                </a:lnTo>
                <a:lnTo>
                  <a:pt x="108147" y="487680"/>
                </a:lnTo>
                <a:lnTo>
                  <a:pt x="85344" y="487680"/>
                </a:lnTo>
                <a:lnTo>
                  <a:pt x="75342" y="496570"/>
                </a:lnTo>
                <a:close/>
              </a:path>
              <a:path w="631825" h="626110">
                <a:moveTo>
                  <a:pt x="202692" y="572770"/>
                </a:moveTo>
                <a:lnTo>
                  <a:pt x="198119" y="571500"/>
                </a:lnTo>
                <a:lnTo>
                  <a:pt x="192024" y="568960"/>
                </a:lnTo>
                <a:lnTo>
                  <a:pt x="182880" y="567690"/>
                </a:lnTo>
                <a:lnTo>
                  <a:pt x="191786" y="549910"/>
                </a:lnTo>
                <a:lnTo>
                  <a:pt x="198120" y="532130"/>
                </a:lnTo>
                <a:lnTo>
                  <a:pt x="202168" y="515620"/>
                </a:lnTo>
                <a:lnTo>
                  <a:pt x="204216" y="499110"/>
                </a:lnTo>
                <a:lnTo>
                  <a:pt x="189047" y="495300"/>
                </a:lnTo>
                <a:lnTo>
                  <a:pt x="173164" y="490220"/>
                </a:lnTo>
                <a:lnTo>
                  <a:pt x="156424" y="482600"/>
                </a:lnTo>
                <a:lnTo>
                  <a:pt x="138683" y="473710"/>
                </a:lnTo>
                <a:lnTo>
                  <a:pt x="146303" y="458470"/>
                </a:lnTo>
                <a:lnTo>
                  <a:pt x="161139" y="466090"/>
                </a:lnTo>
                <a:lnTo>
                  <a:pt x="190238" y="476250"/>
                </a:lnTo>
                <a:lnTo>
                  <a:pt x="204216" y="480060"/>
                </a:lnTo>
                <a:lnTo>
                  <a:pt x="222261" y="480060"/>
                </a:lnTo>
                <a:lnTo>
                  <a:pt x="222503" y="481330"/>
                </a:lnTo>
                <a:lnTo>
                  <a:pt x="289306" y="481330"/>
                </a:lnTo>
                <a:lnTo>
                  <a:pt x="289560" y="482600"/>
                </a:lnTo>
                <a:lnTo>
                  <a:pt x="289560" y="488950"/>
                </a:lnTo>
                <a:lnTo>
                  <a:pt x="255460" y="499110"/>
                </a:lnTo>
                <a:lnTo>
                  <a:pt x="238768" y="500380"/>
                </a:lnTo>
                <a:lnTo>
                  <a:pt x="222503" y="500380"/>
                </a:lnTo>
                <a:lnTo>
                  <a:pt x="220479" y="518160"/>
                </a:lnTo>
                <a:lnTo>
                  <a:pt x="216598" y="535940"/>
                </a:lnTo>
                <a:lnTo>
                  <a:pt x="210716" y="553720"/>
                </a:lnTo>
                <a:lnTo>
                  <a:pt x="202692" y="572770"/>
                </a:lnTo>
                <a:close/>
              </a:path>
              <a:path w="631825" h="626110">
                <a:moveTo>
                  <a:pt x="289306" y="481330"/>
                </a:moveTo>
                <a:lnTo>
                  <a:pt x="238744" y="481330"/>
                </a:lnTo>
                <a:lnTo>
                  <a:pt x="255270" y="477520"/>
                </a:lnTo>
                <a:lnTo>
                  <a:pt x="271795" y="472440"/>
                </a:lnTo>
                <a:lnTo>
                  <a:pt x="288035" y="466090"/>
                </a:lnTo>
                <a:lnTo>
                  <a:pt x="288035" y="474980"/>
                </a:lnTo>
                <a:lnTo>
                  <a:pt x="289306" y="481330"/>
                </a:lnTo>
                <a:close/>
              </a:path>
              <a:path w="631825" h="626110">
                <a:moveTo>
                  <a:pt x="112865" y="541020"/>
                </a:moveTo>
                <a:lnTo>
                  <a:pt x="91440" y="541020"/>
                </a:lnTo>
                <a:lnTo>
                  <a:pt x="115824" y="519430"/>
                </a:lnTo>
                <a:lnTo>
                  <a:pt x="85344" y="487680"/>
                </a:lnTo>
                <a:lnTo>
                  <a:pt x="108147" y="487680"/>
                </a:lnTo>
                <a:lnTo>
                  <a:pt x="146797" y="529590"/>
                </a:lnTo>
                <a:lnTo>
                  <a:pt x="124967" y="529590"/>
                </a:lnTo>
                <a:lnTo>
                  <a:pt x="112865" y="541020"/>
                </a:lnTo>
                <a:close/>
              </a:path>
              <a:path w="631825" h="626110">
                <a:moveTo>
                  <a:pt x="158496" y="604520"/>
                </a:moveTo>
                <a:lnTo>
                  <a:pt x="155448" y="601980"/>
                </a:lnTo>
                <a:lnTo>
                  <a:pt x="146303" y="595630"/>
                </a:lnTo>
                <a:lnTo>
                  <a:pt x="166116" y="579120"/>
                </a:lnTo>
                <a:lnTo>
                  <a:pt x="166116" y="574040"/>
                </a:lnTo>
                <a:lnTo>
                  <a:pt x="160019" y="567690"/>
                </a:lnTo>
                <a:lnTo>
                  <a:pt x="124967" y="529590"/>
                </a:lnTo>
                <a:lnTo>
                  <a:pt x="146797" y="529590"/>
                </a:lnTo>
                <a:lnTo>
                  <a:pt x="173735" y="558800"/>
                </a:lnTo>
                <a:lnTo>
                  <a:pt x="179760" y="567690"/>
                </a:lnTo>
                <a:lnTo>
                  <a:pt x="181927" y="575310"/>
                </a:lnTo>
                <a:lnTo>
                  <a:pt x="180379" y="582930"/>
                </a:lnTo>
                <a:lnTo>
                  <a:pt x="175260" y="590550"/>
                </a:lnTo>
                <a:lnTo>
                  <a:pt x="158496" y="6045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16" name="object 16"/>
          <p:cNvSpPr/>
          <p:nvPr/>
        </p:nvSpPr>
        <p:spPr>
          <a:xfrm>
            <a:off x="7711566" y="2406015"/>
            <a:ext cx="780415" cy="762000"/>
          </a:xfrm>
          <a:custGeom>
            <a:avLst/>
            <a:gdLst/>
            <a:ahLst/>
            <a:cxnLst/>
            <a:rect l="l" t="t" r="r" b="b"/>
            <a:pathLst>
              <a:path w="780415" h="762000">
                <a:moveTo>
                  <a:pt x="266700" y="762000"/>
                </a:moveTo>
                <a:lnTo>
                  <a:pt x="0" y="469392"/>
                </a:lnTo>
                <a:lnTo>
                  <a:pt x="513588" y="0"/>
                </a:lnTo>
                <a:lnTo>
                  <a:pt x="780288" y="291083"/>
                </a:lnTo>
                <a:lnTo>
                  <a:pt x="266700" y="762000"/>
                </a:lnTo>
                <a:close/>
              </a:path>
            </a:pathLst>
          </a:custGeom>
          <a:solidFill>
            <a:srgbClr val="B8CDE4"/>
          </a:solidFill>
        </p:spPr>
        <p:txBody>
          <a:bodyPr wrap="square" lIns="0" tIns="0" rIns="0" bIns="0" rtlCol="0"/>
          <a:p/>
        </p:txBody>
      </p:sp>
      <p:sp>
        <p:nvSpPr>
          <p:cNvPr id="17" name="object 17"/>
          <p:cNvSpPr/>
          <p:nvPr/>
        </p:nvSpPr>
        <p:spPr>
          <a:xfrm>
            <a:off x="7867014" y="2570607"/>
            <a:ext cx="469265" cy="452120"/>
          </a:xfrm>
          <a:custGeom>
            <a:avLst/>
            <a:gdLst/>
            <a:ahLst/>
            <a:cxnLst/>
            <a:rect l="l" t="t" r="r" b="b"/>
            <a:pathLst>
              <a:path w="469265" h="452119">
                <a:moveTo>
                  <a:pt x="275336" y="71120"/>
                </a:moveTo>
                <a:lnTo>
                  <a:pt x="252984" y="71120"/>
                </a:lnTo>
                <a:lnTo>
                  <a:pt x="332232" y="0"/>
                </a:lnTo>
                <a:lnTo>
                  <a:pt x="342900" y="10160"/>
                </a:lnTo>
                <a:lnTo>
                  <a:pt x="346252" y="24130"/>
                </a:lnTo>
                <a:lnTo>
                  <a:pt x="327660" y="24130"/>
                </a:lnTo>
                <a:lnTo>
                  <a:pt x="297180" y="50800"/>
                </a:lnTo>
                <a:lnTo>
                  <a:pt x="300228" y="57150"/>
                </a:lnTo>
                <a:lnTo>
                  <a:pt x="301752" y="62230"/>
                </a:lnTo>
                <a:lnTo>
                  <a:pt x="312181" y="63500"/>
                </a:lnTo>
                <a:lnTo>
                  <a:pt x="283464" y="63500"/>
                </a:lnTo>
                <a:lnTo>
                  <a:pt x="275336" y="71120"/>
                </a:lnTo>
                <a:close/>
              </a:path>
              <a:path w="469265" h="452119">
                <a:moveTo>
                  <a:pt x="333756" y="48260"/>
                </a:moveTo>
                <a:lnTo>
                  <a:pt x="327660" y="24130"/>
                </a:lnTo>
                <a:lnTo>
                  <a:pt x="346252" y="24130"/>
                </a:lnTo>
                <a:lnTo>
                  <a:pt x="350520" y="41910"/>
                </a:lnTo>
                <a:lnTo>
                  <a:pt x="345948" y="43180"/>
                </a:lnTo>
                <a:lnTo>
                  <a:pt x="339852" y="46990"/>
                </a:lnTo>
                <a:lnTo>
                  <a:pt x="333756" y="48260"/>
                </a:lnTo>
                <a:close/>
              </a:path>
              <a:path w="469265" h="452119">
                <a:moveTo>
                  <a:pt x="391668" y="64770"/>
                </a:moveTo>
                <a:lnTo>
                  <a:pt x="322611" y="64770"/>
                </a:lnTo>
                <a:lnTo>
                  <a:pt x="344043" y="63500"/>
                </a:lnTo>
                <a:lnTo>
                  <a:pt x="366045" y="55880"/>
                </a:lnTo>
                <a:lnTo>
                  <a:pt x="388620" y="44450"/>
                </a:lnTo>
                <a:lnTo>
                  <a:pt x="390144" y="53340"/>
                </a:lnTo>
                <a:lnTo>
                  <a:pt x="390144" y="58420"/>
                </a:lnTo>
                <a:lnTo>
                  <a:pt x="391668" y="64770"/>
                </a:lnTo>
                <a:close/>
              </a:path>
              <a:path w="469265" h="452119">
                <a:moveTo>
                  <a:pt x="246888" y="125730"/>
                </a:moveTo>
                <a:lnTo>
                  <a:pt x="246030" y="110490"/>
                </a:lnTo>
                <a:lnTo>
                  <a:pt x="243459" y="95250"/>
                </a:lnTo>
                <a:lnTo>
                  <a:pt x="239172" y="80010"/>
                </a:lnTo>
                <a:lnTo>
                  <a:pt x="233172" y="64770"/>
                </a:lnTo>
                <a:lnTo>
                  <a:pt x="246888" y="54610"/>
                </a:lnTo>
                <a:lnTo>
                  <a:pt x="249936" y="59690"/>
                </a:lnTo>
                <a:lnTo>
                  <a:pt x="251460" y="64770"/>
                </a:lnTo>
                <a:lnTo>
                  <a:pt x="252984" y="71120"/>
                </a:lnTo>
                <a:lnTo>
                  <a:pt x="275336" y="71120"/>
                </a:lnTo>
                <a:lnTo>
                  <a:pt x="259080" y="86360"/>
                </a:lnTo>
                <a:lnTo>
                  <a:pt x="261104" y="95250"/>
                </a:lnTo>
                <a:lnTo>
                  <a:pt x="262699" y="104140"/>
                </a:lnTo>
                <a:lnTo>
                  <a:pt x="264009" y="113030"/>
                </a:lnTo>
                <a:lnTo>
                  <a:pt x="265176" y="120650"/>
                </a:lnTo>
                <a:lnTo>
                  <a:pt x="246888" y="125730"/>
                </a:lnTo>
                <a:close/>
              </a:path>
              <a:path w="469265" h="452119">
                <a:moveTo>
                  <a:pt x="288036" y="161290"/>
                </a:moveTo>
                <a:lnTo>
                  <a:pt x="280416" y="158750"/>
                </a:lnTo>
                <a:lnTo>
                  <a:pt x="274320" y="157480"/>
                </a:lnTo>
                <a:lnTo>
                  <a:pt x="268224" y="157480"/>
                </a:lnTo>
                <a:lnTo>
                  <a:pt x="283892" y="129540"/>
                </a:lnTo>
                <a:lnTo>
                  <a:pt x="291846" y="105410"/>
                </a:lnTo>
                <a:lnTo>
                  <a:pt x="291798" y="82550"/>
                </a:lnTo>
                <a:lnTo>
                  <a:pt x="283464" y="63500"/>
                </a:lnTo>
                <a:lnTo>
                  <a:pt x="312181" y="63500"/>
                </a:lnTo>
                <a:lnTo>
                  <a:pt x="322611" y="64770"/>
                </a:lnTo>
                <a:lnTo>
                  <a:pt x="391668" y="64770"/>
                </a:lnTo>
                <a:lnTo>
                  <a:pt x="370212" y="74930"/>
                </a:lnTo>
                <a:lnTo>
                  <a:pt x="354443" y="78740"/>
                </a:lnTo>
                <a:lnTo>
                  <a:pt x="307847" y="78740"/>
                </a:lnTo>
                <a:lnTo>
                  <a:pt x="309895" y="95250"/>
                </a:lnTo>
                <a:lnTo>
                  <a:pt x="307086" y="115570"/>
                </a:lnTo>
                <a:lnTo>
                  <a:pt x="299704" y="137160"/>
                </a:lnTo>
                <a:lnTo>
                  <a:pt x="288036" y="161290"/>
                </a:lnTo>
                <a:close/>
              </a:path>
              <a:path w="469265" h="452119">
                <a:moveTo>
                  <a:pt x="249936" y="222250"/>
                </a:moveTo>
                <a:lnTo>
                  <a:pt x="239268" y="209550"/>
                </a:lnTo>
                <a:lnTo>
                  <a:pt x="399288" y="63500"/>
                </a:lnTo>
                <a:lnTo>
                  <a:pt x="409956" y="73660"/>
                </a:lnTo>
                <a:lnTo>
                  <a:pt x="291083" y="184150"/>
                </a:lnTo>
                <a:lnTo>
                  <a:pt x="297648" y="194310"/>
                </a:lnTo>
                <a:lnTo>
                  <a:pt x="277368" y="194310"/>
                </a:lnTo>
                <a:lnTo>
                  <a:pt x="249936" y="222250"/>
                </a:lnTo>
                <a:close/>
              </a:path>
              <a:path w="469265" h="452119">
                <a:moveTo>
                  <a:pt x="328445" y="81280"/>
                </a:moveTo>
                <a:lnTo>
                  <a:pt x="307847" y="78740"/>
                </a:lnTo>
                <a:lnTo>
                  <a:pt x="354443" y="78740"/>
                </a:lnTo>
                <a:lnTo>
                  <a:pt x="349186" y="80010"/>
                </a:lnTo>
                <a:lnTo>
                  <a:pt x="328445" y="81280"/>
                </a:lnTo>
                <a:close/>
              </a:path>
              <a:path w="469265" h="452119">
                <a:moveTo>
                  <a:pt x="458724" y="161290"/>
                </a:moveTo>
                <a:lnTo>
                  <a:pt x="435864" y="161290"/>
                </a:lnTo>
                <a:lnTo>
                  <a:pt x="446532" y="149860"/>
                </a:lnTo>
                <a:lnTo>
                  <a:pt x="452627" y="146050"/>
                </a:lnTo>
                <a:lnTo>
                  <a:pt x="452627" y="138430"/>
                </a:lnTo>
                <a:lnTo>
                  <a:pt x="446532" y="130810"/>
                </a:lnTo>
                <a:lnTo>
                  <a:pt x="445008" y="127000"/>
                </a:lnTo>
                <a:lnTo>
                  <a:pt x="441960" y="123190"/>
                </a:lnTo>
                <a:lnTo>
                  <a:pt x="435864" y="116840"/>
                </a:lnTo>
                <a:lnTo>
                  <a:pt x="440436" y="115570"/>
                </a:lnTo>
                <a:lnTo>
                  <a:pt x="446532" y="113030"/>
                </a:lnTo>
                <a:lnTo>
                  <a:pt x="469011" y="143510"/>
                </a:lnTo>
                <a:lnTo>
                  <a:pt x="465867" y="152400"/>
                </a:lnTo>
                <a:lnTo>
                  <a:pt x="458724" y="161290"/>
                </a:lnTo>
                <a:close/>
              </a:path>
              <a:path w="469265" h="452119">
                <a:moveTo>
                  <a:pt x="179832" y="133350"/>
                </a:moveTo>
                <a:lnTo>
                  <a:pt x="179832" y="118110"/>
                </a:lnTo>
                <a:lnTo>
                  <a:pt x="190380" y="115570"/>
                </a:lnTo>
                <a:lnTo>
                  <a:pt x="201358" y="114300"/>
                </a:lnTo>
                <a:lnTo>
                  <a:pt x="212621" y="111760"/>
                </a:lnTo>
                <a:lnTo>
                  <a:pt x="224028" y="110490"/>
                </a:lnTo>
                <a:lnTo>
                  <a:pt x="225552" y="129540"/>
                </a:lnTo>
                <a:lnTo>
                  <a:pt x="213264" y="129540"/>
                </a:lnTo>
                <a:lnTo>
                  <a:pt x="179832" y="133350"/>
                </a:lnTo>
                <a:close/>
              </a:path>
              <a:path w="469265" h="452119">
                <a:moveTo>
                  <a:pt x="325671" y="200660"/>
                </a:moveTo>
                <a:lnTo>
                  <a:pt x="301752" y="200660"/>
                </a:lnTo>
                <a:lnTo>
                  <a:pt x="393192" y="116840"/>
                </a:lnTo>
                <a:lnTo>
                  <a:pt x="412496" y="139700"/>
                </a:lnTo>
                <a:lnTo>
                  <a:pt x="390144" y="139700"/>
                </a:lnTo>
                <a:lnTo>
                  <a:pt x="325671" y="200660"/>
                </a:lnTo>
                <a:close/>
              </a:path>
              <a:path w="469265" h="452119">
                <a:moveTo>
                  <a:pt x="242316" y="200660"/>
                </a:moveTo>
                <a:lnTo>
                  <a:pt x="224028" y="196850"/>
                </a:lnTo>
                <a:lnTo>
                  <a:pt x="228338" y="177800"/>
                </a:lnTo>
                <a:lnTo>
                  <a:pt x="232219" y="160020"/>
                </a:lnTo>
                <a:lnTo>
                  <a:pt x="235815" y="142240"/>
                </a:lnTo>
                <a:lnTo>
                  <a:pt x="239268" y="124460"/>
                </a:lnTo>
                <a:lnTo>
                  <a:pt x="245364" y="127000"/>
                </a:lnTo>
                <a:lnTo>
                  <a:pt x="249936" y="129540"/>
                </a:lnTo>
                <a:lnTo>
                  <a:pt x="256032" y="130810"/>
                </a:lnTo>
                <a:lnTo>
                  <a:pt x="251745" y="151130"/>
                </a:lnTo>
                <a:lnTo>
                  <a:pt x="248031" y="170180"/>
                </a:lnTo>
                <a:lnTo>
                  <a:pt x="244887" y="186690"/>
                </a:lnTo>
                <a:lnTo>
                  <a:pt x="242316" y="200660"/>
                </a:lnTo>
                <a:close/>
              </a:path>
              <a:path w="469265" h="452119">
                <a:moveTo>
                  <a:pt x="430911" y="177800"/>
                </a:moveTo>
                <a:lnTo>
                  <a:pt x="421528" y="175260"/>
                </a:lnTo>
                <a:lnTo>
                  <a:pt x="413004" y="167640"/>
                </a:lnTo>
                <a:lnTo>
                  <a:pt x="390144" y="139700"/>
                </a:lnTo>
                <a:lnTo>
                  <a:pt x="412496" y="139700"/>
                </a:lnTo>
                <a:lnTo>
                  <a:pt x="422148" y="151130"/>
                </a:lnTo>
                <a:lnTo>
                  <a:pt x="428244" y="158750"/>
                </a:lnTo>
                <a:lnTo>
                  <a:pt x="435864" y="161290"/>
                </a:lnTo>
                <a:lnTo>
                  <a:pt x="458724" y="161290"/>
                </a:lnTo>
                <a:lnTo>
                  <a:pt x="451103" y="168910"/>
                </a:lnTo>
                <a:lnTo>
                  <a:pt x="440864" y="175260"/>
                </a:lnTo>
                <a:lnTo>
                  <a:pt x="430911" y="177800"/>
                </a:lnTo>
                <a:close/>
              </a:path>
              <a:path w="469265" h="452119">
                <a:moveTo>
                  <a:pt x="108086" y="234950"/>
                </a:moveTo>
                <a:lnTo>
                  <a:pt x="83820" y="234950"/>
                </a:lnTo>
                <a:lnTo>
                  <a:pt x="164592" y="161290"/>
                </a:lnTo>
                <a:lnTo>
                  <a:pt x="186577" y="186690"/>
                </a:lnTo>
                <a:lnTo>
                  <a:pt x="161544" y="186690"/>
                </a:lnTo>
                <a:lnTo>
                  <a:pt x="108086" y="234950"/>
                </a:lnTo>
                <a:close/>
              </a:path>
              <a:path w="469265" h="452119">
                <a:moveTo>
                  <a:pt x="339852" y="215900"/>
                </a:moveTo>
                <a:lnTo>
                  <a:pt x="333756" y="201930"/>
                </a:lnTo>
                <a:lnTo>
                  <a:pt x="346614" y="194310"/>
                </a:lnTo>
                <a:lnTo>
                  <a:pt x="360045" y="185420"/>
                </a:lnTo>
                <a:lnTo>
                  <a:pt x="374046" y="176530"/>
                </a:lnTo>
                <a:lnTo>
                  <a:pt x="388620" y="167640"/>
                </a:lnTo>
                <a:lnTo>
                  <a:pt x="394716" y="180340"/>
                </a:lnTo>
                <a:lnTo>
                  <a:pt x="380142" y="189230"/>
                </a:lnTo>
                <a:lnTo>
                  <a:pt x="366141" y="199390"/>
                </a:lnTo>
                <a:lnTo>
                  <a:pt x="352710" y="207010"/>
                </a:lnTo>
                <a:lnTo>
                  <a:pt x="339852" y="215900"/>
                </a:lnTo>
                <a:close/>
              </a:path>
              <a:path w="469265" h="452119">
                <a:moveTo>
                  <a:pt x="356724" y="250190"/>
                </a:moveTo>
                <a:lnTo>
                  <a:pt x="335280" y="250190"/>
                </a:lnTo>
                <a:lnTo>
                  <a:pt x="350710" y="236220"/>
                </a:lnTo>
                <a:lnTo>
                  <a:pt x="367284" y="219710"/>
                </a:lnTo>
                <a:lnTo>
                  <a:pt x="403860" y="182880"/>
                </a:lnTo>
                <a:lnTo>
                  <a:pt x="405384" y="186690"/>
                </a:lnTo>
                <a:lnTo>
                  <a:pt x="408432" y="191770"/>
                </a:lnTo>
                <a:lnTo>
                  <a:pt x="413004" y="194310"/>
                </a:lnTo>
                <a:lnTo>
                  <a:pt x="356724" y="250190"/>
                </a:lnTo>
                <a:close/>
              </a:path>
              <a:path w="469265" h="452119">
                <a:moveTo>
                  <a:pt x="231648" y="367030"/>
                </a:moveTo>
                <a:lnTo>
                  <a:pt x="222504" y="356870"/>
                </a:lnTo>
                <a:lnTo>
                  <a:pt x="214884" y="354330"/>
                </a:lnTo>
                <a:lnTo>
                  <a:pt x="224885" y="347980"/>
                </a:lnTo>
                <a:lnTo>
                  <a:pt x="257675" y="317500"/>
                </a:lnTo>
                <a:lnTo>
                  <a:pt x="260032" y="308610"/>
                </a:lnTo>
                <a:lnTo>
                  <a:pt x="258103" y="299720"/>
                </a:lnTo>
                <a:lnTo>
                  <a:pt x="218503" y="251460"/>
                </a:lnTo>
                <a:lnTo>
                  <a:pt x="192952" y="222250"/>
                </a:lnTo>
                <a:lnTo>
                  <a:pt x="161544" y="186690"/>
                </a:lnTo>
                <a:lnTo>
                  <a:pt x="186577" y="186690"/>
                </a:lnTo>
                <a:lnTo>
                  <a:pt x="231648" y="238760"/>
                </a:lnTo>
                <a:lnTo>
                  <a:pt x="253317" y="264160"/>
                </a:lnTo>
                <a:lnTo>
                  <a:pt x="266700" y="279400"/>
                </a:lnTo>
                <a:lnTo>
                  <a:pt x="276963" y="295910"/>
                </a:lnTo>
                <a:lnTo>
                  <a:pt x="280225" y="309880"/>
                </a:lnTo>
                <a:lnTo>
                  <a:pt x="276344" y="325120"/>
                </a:lnTo>
                <a:lnTo>
                  <a:pt x="265176" y="337820"/>
                </a:lnTo>
                <a:lnTo>
                  <a:pt x="256936" y="345440"/>
                </a:lnTo>
                <a:lnTo>
                  <a:pt x="248412" y="353060"/>
                </a:lnTo>
                <a:lnTo>
                  <a:pt x="239887" y="359410"/>
                </a:lnTo>
                <a:lnTo>
                  <a:pt x="231648" y="367030"/>
                </a:lnTo>
                <a:close/>
              </a:path>
              <a:path w="469265" h="452119">
                <a:moveTo>
                  <a:pt x="335280" y="278130"/>
                </a:moveTo>
                <a:lnTo>
                  <a:pt x="318516" y="270510"/>
                </a:lnTo>
                <a:lnTo>
                  <a:pt x="320040" y="264160"/>
                </a:lnTo>
                <a:lnTo>
                  <a:pt x="320040" y="260350"/>
                </a:lnTo>
                <a:lnTo>
                  <a:pt x="316992" y="255270"/>
                </a:lnTo>
                <a:lnTo>
                  <a:pt x="277368" y="194310"/>
                </a:lnTo>
                <a:lnTo>
                  <a:pt x="297648" y="194310"/>
                </a:lnTo>
                <a:lnTo>
                  <a:pt x="301752" y="200660"/>
                </a:lnTo>
                <a:lnTo>
                  <a:pt x="325671" y="200660"/>
                </a:lnTo>
                <a:lnTo>
                  <a:pt x="310895" y="214630"/>
                </a:lnTo>
                <a:lnTo>
                  <a:pt x="335280" y="250190"/>
                </a:lnTo>
                <a:lnTo>
                  <a:pt x="356724" y="250190"/>
                </a:lnTo>
                <a:lnTo>
                  <a:pt x="341376" y="265430"/>
                </a:lnTo>
                <a:lnTo>
                  <a:pt x="339852" y="269240"/>
                </a:lnTo>
                <a:lnTo>
                  <a:pt x="336804" y="273050"/>
                </a:lnTo>
                <a:lnTo>
                  <a:pt x="335280" y="278130"/>
                </a:lnTo>
                <a:close/>
              </a:path>
              <a:path w="469265" h="452119">
                <a:moveTo>
                  <a:pt x="83820" y="308610"/>
                </a:moveTo>
                <a:lnTo>
                  <a:pt x="80438" y="287020"/>
                </a:lnTo>
                <a:lnTo>
                  <a:pt x="75057" y="265430"/>
                </a:lnTo>
                <a:lnTo>
                  <a:pt x="67960" y="243840"/>
                </a:lnTo>
                <a:lnTo>
                  <a:pt x="59436" y="222250"/>
                </a:lnTo>
                <a:lnTo>
                  <a:pt x="76200" y="214630"/>
                </a:lnTo>
                <a:lnTo>
                  <a:pt x="77724" y="222250"/>
                </a:lnTo>
                <a:lnTo>
                  <a:pt x="80772" y="227330"/>
                </a:lnTo>
                <a:lnTo>
                  <a:pt x="83820" y="234950"/>
                </a:lnTo>
                <a:lnTo>
                  <a:pt x="108086" y="234950"/>
                </a:lnTo>
                <a:lnTo>
                  <a:pt x="88392" y="252730"/>
                </a:lnTo>
                <a:lnTo>
                  <a:pt x="92440" y="266700"/>
                </a:lnTo>
                <a:lnTo>
                  <a:pt x="95631" y="280670"/>
                </a:lnTo>
                <a:lnTo>
                  <a:pt x="98250" y="293370"/>
                </a:lnTo>
                <a:lnTo>
                  <a:pt x="100584" y="306070"/>
                </a:lnTo>
                <a:lnTo>
                  <a:pt x="94488" y="306070"/>
                </a:lnTo>
                <a:lnTo>
                  <a:pt x="88392" y="307340"/>
                </a:lnTo>
                <a:lnTo>
                  <a:pt x="83820" y="308610"/>
                </a:lnTo>
                <a:close/>
              </a:path>
              <a:path w="469265" h="452119">
                <a:moveTo>
                  <a:pt x="149182" y="261620"/>
                </a:moveTo>
                <a:lnTo>
                  <a:pt x="120396" y="261620"/>
                </a:lnTo>
                <a:lnTo>
                  <a:pt x="164592" y="222250"/>
                </a:lnTo>
                <a:lnTo>
                  <a:pt x="173736" y="231140"/>
                </a:lnTo>
                <a:lnTo>
                  <a:pt x="144780" y="256540"/>
                </a:lnTo>
                <a:lnTo>
                  <a:pt x="149182" y="261620"/>
                </a:lnTo>
                <a:close/>
              </a:path>
              <a:path w="469265" h="452119">
                <a:moveTo>
                  <a:pt x="111252" y="311150"/>
                </a:moveTo>
                <a:lnTo>
                  <a:pt x="110656" y="297180"/>
                </a:lnTo>
                <a:lnTo>
                  <a:pt x="108775" y="281940"/>
                </a:lnTo>
                <a:lnTo>
                  <a:pt x="105465" y="266700"/>
                </a:lnTo>
                <a:lnTo>
                  <a:pt x="100584" y="252730"/>
                </a:lnTo>
                <a:lnTo>
                  <a:pt x="114300" y="246380"/>
                </a:lnTo>
                <a:lnTo>
                  <a:pt x="117348" y="250190"/>
                </a:lnTo>
                <a:lnTo>
                  <a:pt x="118872" y="256540"/>
                </a:lnTo>
                <a:lnTo>
                  <a:pt x="120396" y="261620"/>
                </a:lnTo>
                <a:lnTo>
                  <a:pt x="149182" y="261620"/>
                </a:lnTo>
                <a:lnTo>
                  <a:pt x="155786" y="269240"/>
                </a:lnTo>
                <a:lnTo>
                  <a:pt x="132588" y="269240"/>
                </a:lnTo>
                <a:lnTo>
                  <a:pt x="123444" y="276860"/>
                </a:lnTo>
                <a:lnTo>
                  <a:pt x="125444" y="284480"/>
                </a:lnTo>
                <a:lnTo>
                  <a:pt x="126873" y="292100"/>
                </a:lnTo>
                <a:lnTo>
                  <a:pt x="127730" y="299720"/>
                </a:lnTo>
                <a:lnTo>
                  <a:pt x="128016" y="307340"/>
                </a:lnTo>
                <a:lnTo>
                  <a:pt x="121920" y="308610"/>
                </a:lnTo>
                <a:lnTo>
                  <a:pt x="117348" y="308610"/>
                </a:lnTo>
                <a:lnTo>
                  <a:pt x="111252" y="311150"/>
                </a:lnTo>
                <a:close/>
              </a:path>
              <a:path w="469265" h="452119">
                <a:moveTo>
                  <a:pt x="183977" y="279400"/>
                </a:moveTo>
                <a:lnTo>
                  <a:pt x="164592" y="279400"/>
                </a:lnTo>
                <a:lnTo>
                  <a:pt x="201168" y="246380"/>
                </a:lnTo>
                <a:lnTo>
                  <a:pt x="210312" y="256540"/>
                </a:lnTo>
                <a:lnTo>
                  <a:pt x="183977" y="279400"/>
                </a:lnTo>
                <a:close/>
              </a:path>
              <a:path w="469265" h="452119">
                <a:moveTo>
                  <a:pt x="144780" y="452120"/>
                </a:moveTo>
                <a:lnTo>
                  <a:pt x="0" y="293370"/>
                </a:lnTo>
                <a:lnTo>
                  <a:pt x="44196" y="252730"/>
                </a:lnTo>
                <a:lnTo>
                  <a:pt x="54864" y="264160"/>
                </a:lnTo>
                <a:lnTo>
                  <a:pt x="60996" y="275590"/>
                </a:lnTo>
                <a:lnTo>
                  <a:pt x="42672" y="275590"/>
                </a:lnTo>
                <a:lnTo>
                  <a:pt x="22860" y="293370"/>
                </a:lnTo>
                <a:lnTo>
                  <a:pt x="118872" y="398780"/>
                </a:lnTo>
                <a:lnTo>
                  <a:pt x="146304" y="398780"/>
                </a:lnTo>
                <a:lnTo>
                  <a:pt x="145161" y="400050"/>
                </a:lnTo>
                <a:lnTo>
                  <a:pt x="118872" y="400050"/>
                </a:lnTo>
                <a:lnTo>
                  <a:pt x="156972" y="441960"/>
                </a:lnTo>
                <a:lnTo>
                  <a:pt x="144780" y="452120"/>
                </a:lnTo>
                <a:close/>
              </a:path>
              <a:path w="469265" h="452119">
                <a:moveTo>
                  <a:pt x="129540" y="330200"/>
                </a:moveTo>
                <a:lnTo>
                  <a:pt x="120396" y="318770"/>
                </a:lnTo>
                <a:lnTo>
                  <a:pt x="152400" y="290830"/>
                </a:lnTo>
                <a:lnTo>
                  <a:pt x="132588" y="269240"/>
                </a:lnTo>
                <a:lnTo>
                  <a:pt x="155786" y="269240"/>
                </a:lnTo>
                <a:lnTo>
                  <a:pt x="164592" y="279400"/>
                </a:lnTo>
                <a:lnTo>
                  <a:pt x="183977" y="279400"/>
                </a:lnTo>
                <a:lnTo>
                  <a:pt x="173736" y="288290"/>
                </a:lnTo>
                <a:lnTo>
                  <a:pt x="184023" y="299720"/>
                </a:lnTo>
                <a:lnTo>
                  <a:pt x="163068" y="299720"/>
                </a:lnTo>
                <a:lnTo>
                  <a:pt x="129540" y="330200"/>
                </a:lnTo>
                <a:close/>
              </a:path>
              <a:path w="469265" h="452119">
                <a:moveTo>
                  <a:pt x="227044" y="323850"/>
                </a:moveTo>
                <a:lnTo>
                  <a:pt x="205740" y="323850"/>
                </a:lnTo>
                <a:lnTo>
                  <a:pt x="222504" y="308610"/>
                </a:lnTo>
                <a:lnTo>
                  <a:pt x="198120" y="283210"/>
                </a:lnTo>
                <a:lnTo>
                  <a:pt x="210312" y="271780"/>
                </a:lnTo>
                <a:lnTo>
                  <a:pt x="243840" y="308610"/>
                </a:lnTo>
                <a:lnTo>
                  <a:pt x="227044" y="323850"/>
                </a:lnTo>
                <a:close/>
              </a:path>
              <a:path w="469265" h="452119">
                <a:moveTo>
                  <a:pt x="146304" y="398780"/>
                </a:moveTo>
                <a:lnTo>
                  <a:pt x="118872" y="398780"/>
                </a:lnTo>
                <a:lnTo>
                  <a:pt x="124968" y="394970"/>
                </a:lnTo>
                <a:lnTo>
                  <a:pt x="129540" y="391160"/>
                </a:lnTo>
                <a:lnTo>
                  <a:pt x="132588" y="386080"/>
                </a:lnTo>
                <a:lnTo>
                  <a:pt x="135993" y="379730"/>
                </a:lnTo>
                <a:lnTo>
                  <a:pt x="134683" y="373380"/>
                </a:lnTo>
                <a:lnTo>
                  <a:pt x="100012" y="344170"/>
                </a:lnTo>
                <a:lnTo>
                  <a:pt x="74676" y="336550"/>
                </a:lnTo>
                <a:lnTo>
                  <a:pt x="66675" y="320040"/>
                </a:lnTo>
                <a:lnTo>
                  <a:pt x="50673" y="289560"/>
                </a:lnTo>
                <a:lnTo>
                  <a:pt x="42672" y="275590"/>
                </a:lnTo>
                <a:lnTo>
                  <a:pt x="60996" y="275590"/>
                </a:lnTo>
                <a:lnTo>
                  <a:pt x="63722" y="280670"/>
                </a:lnTo>
                <a:lnTo>
                  <a:pt x="72009" y="294640"/>
                </a:lnTo>
                <a:lnTo>
                  <a:pt x="86868" y="322580"/>
                </a:lnTo>
                <a:lnTo>
                  <a:pt x="131064" y="344170"/>
                </a:lnTo>
                <a:lnTo>
                  <a:pt x="154209" y="382270"/>
                </a:lnTo>
                <a:lnTo>
                  <a:pt x="149352" y="393700"/>
                </a:lnTo>
                <a:lnTo>
                  <a:pt x="146304" y="398780"/>
                </a:lnTo>
                <a:close/>
              </a:path>
              <a:path w="469265" h="452119">
                <a:moveTo>
                  <a:pt x="197653" y="350520"/>
                </a:moveTo>
                <a:lnTo>
                  <a:pt x="178308" y="350520"/>
                </a:lnTo>
                <a:lnTo>
                  <a:pt x="193548" y="335280"/>
                </a:lnTo>
                <a:lnTo>
                  <a:pt x="163068" y="299720"/>
                </a:lnTo>
                <a:lnTo>
                  <a:pt x="184023" y="299720"/>
                </a:lnTo>
                <a:lnTo>
                  <a:pt x="205740" y="323850"/>
                </a:lnTo>
                <a:lnTo>
                  <a:pt x="227044" y="323850"/>
                </a:lnTo>
                <a:lnTo>
                  <a:pt x="197653" y="350520"/>
                </a:lnTo>
                <a:close/>
              </a:path>
              <a:path w="469265" h="452119">
                <a:moveTo>
                  <a:pt x="175260" y="370840"/>
                </a:moveTo>
                <a:lnTo>
                  <a:pt x="141732" y="335280"/>
                </a:lnTo>
                <a:lnTo>
                  <a:pt x="153924" y="323850"/>
                </a:lnTo>
                <a:lnTo>
                  <a:pt x="178308" y="350520"/>
                </a:lnTo>
                <a:lnTo>
                  <a:pt x="197653" y="350520"/>
                </a:lnTo>
                <a:lnTo>
                  <a:pt x="175260" y="370840"/>
                </a:lnTo>
                <a:close/>
              </a:path>
              <a:path w="469265" h="452119">
                <a:moveTo>
                  <a:pt x="134112" y="408940"/>
                </a:moveTo>
                <a:lnTo>
                  <a:pt x="124968" y="403860"/>
                </a:lnTo>
                <a:lnTo>
                  <a:pt x="118872" y="400050"/>
                </a:lnTo>
                <a:lnTo>
                  <a:pt x="145161" y="400050"/>
                </a:lnTo>
                <a:lnTo>
                  <a:pt x="141732" y="403860"/>
                </a:lnTo>
                <a:lnTo>
                  <a:pt x="134112" y="4089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21" name="object 21"/>
          <p:cNvSpPr txBox="1"/>
          <p:nvPr/>
        </p:nvSpPr>
        <p:spPr>
          <a:xfrm>
            <a:off x="1723771" y="3480435"/>
            <a:ext cx="1266825" cy="361315"/>
          </a:xfrm>
          <a:prstGeom prst="rect">
            <a:avLst/>
          </a:prstGeom>
          <a:solidFill>
            <a:srgbClr val="B8CDE4"/>
          </a:solidFill>
        </p:spPr>
        <p:txBody>
          <a:bodyPr vert="horz" wrap="square" lIns="0" tIns="47625" rIns="0" bIns="0" rtlCol="0">
            <a:spAutoFit/>
          </a:bodyPr>
          <a:p>
            <a:pPr marL="106680">
              <a:lnSpc>
                <a:spcPct val="100000"/>
              </a:lnSpc>
              <a:spcBef>
                <a:spcPts val="375"/>
              </a:spcBef>
            </a:pPr>
            <a:r>
              <a:rPr sz="1600" spc="30" dirty="0">
                <a:latin typeface="宋体" panose="02010600030101010101" pitchFamily="2" charset="-122"/>
                <a:cs typeface="宋体" panose="02010600030101010101" pitchFamily="2" charset="-122"/>
              </a:rPr>
              <a:t>热塑性塑料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723771" y="3995546"/>
            <a:ext cx="1266825" cy="360045"/>
          </a:xfrm>
          <a:prstGeom prst="rect">
            <a:avLst/>
          </a:prstGeom>
          <a:solidFill>
            <a:srgbClr val="B8CDE4"/>
          </a:solidFill>
        </p:spPr>
        <p:txBody>
          <a:bodyPr vert="horz" wrap="square" lIns="0" tIns="48260" rIns="0" bIns="0" rtlCol="0">
            <a:spAutoFit/>
          </a:bodyPr>
          <a:p>
            <a:pPr marL="106680">
              <a:lnSpc>
                <a:spcPct val="100000"/>
              </a:lnSpc>
              <a:spcBef>
                <a:spcPts val="380"/>
              </a:spcBef>
            </a:pPr>
            <a:r>
              <a:rPr sz="1600" spc="30" dirty="0">
                <a:latin typeface="宋体" panose="02010600030101010101" pitchFamily="2" charset="-122"/>
                <a:cs typeface="宋体" panose="02010600030101010101" pitchFamily="2" charset="-122"/>
              </a:rPr>
              <a:t>热固性塑料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723771" y="4477131"/>
            <a:ext cx="1266825" cy="360045"/>
          </a:xfrm>
          <a:prstGeom prst="rect">
            <a:avLst/>
          </a:prstGeom>
          <a:solidFill>
            <a:srgbClr val="B8CDE4"/>
          </a:solidFill>
        </p:spPr>
        <p:txBody>
          <a:bodyPr vert="horz" wrap="square" lIns="0" tIns="47625" rIns="0" bIns="0" rtlCol="0">
            <a:spAutoFit/>
          </a:bodyPr>
          <a:p>
            <a:pPr marL="106680">
              <a:lnSpc>
                <a:spcPct val="100000"/>
              </a:lnSpc>
              <a:spcBef>
                <a:spcPts val="375"/>
              </a:spcBef>
            </a:pPr>
            <a:r>
              <a:rPr sz="1600" spc="30" dirty="0">
                <a:latin typeface="宋体" panose="02010600030101010101" pitchFamily="2" charset="-122"/>
                <a:cs typeface="宋体" panose="02010600030101010101" pitchFamily="2" charset="-122"/>
              </a:rPr>
              <a:t>通用塑料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23771" y="4944999"/>
            <a:ext cx="1266825" cy="360045"/>
          </a:xfrm>
          <a:prstGeom prst="rect">
            <a:avLst/>
          </a:prstGeom>
          <a:solidFill>
            <a:srgbClr val="B8CDE4"/>
          </a:solidFill>
        </p:spPr>
        <p:txBody>
          <a:bodyPr vert="horz" wrap="square" lIns="0" tIns="47625" rIns="0" bIns="0" rtlCol="0">
            <a:spAutoFit/>
          </a:bodyPr>
          <a:p>
            <a:pPr marL="106680">
              <a:lnSpc>
                <a:spcPct val="100000"/>
              </a:lnSpc>
              <a:spcBef>
                <a:spcPts val="375"/>
              </a:spcBef>
            </a:pPr>
            <a:r>
              <a:rPr sz="1600" spc="30" dirty="0">
                <a:latin typeface="宋体" panose="02010600030101010101" pitchFamily="2" charset="-122"/>
                <a:cs typeface="宋体" panose="02010600030101010101" pitchFamily="2" charset="-122"/>
              </a:rPr>
              <a:t>工程塑料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723771" y="5377815"/>
            <a:ext cx="1266825" cy="360045"/>
          </a:xfrm>
          <a:prstGeom prst="rect">
            <a:avLst/>
          </a:prstGeom>
          <a:solidFill>
            <a:srgbClr val="B8CDE4"/>
          </a:solidFill>
        </p:spPr>
        <p:txBody>
          <a:bodyPr vert="horz" wrap="square" lIns="0" tIns="46355" rIns="0" bIns="0" rtlCol="0">
            <a:spAutoFit/>
          </a:bodyPr>
          <a:p>
            <a:pPr marL="106680">
              <a:lnSpc>
                <a:spcPct val="100000"/>
              </a:lnSpc>
              <a:spcBef>
                <a:spcPts val="365"/>
              </a:spcBef>
            </a:pPr>
            <a:r>
              <a:rPr sz="1600" spc="30" dirty="0">
                <a:latin typeface="宋体" panose="02010600030101010101" pitchFamily="2" charset="-122"/>
                <a:cs typeface="宋体" panose="02010600030101010101" pitchFamily="2" charset="-122"/>
              </a:rPr>
              <a:t>特种塑料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13303" y="3483483"/>
            <a:ext cx="1056640" cy="360045"/>
          </a:xfrm>
          <a:prstGeom prst="rect">
            <a:avLst/>
          </a:prstGeom>
          <a:solidFill>
            <a:srgbClr val="B8CDE4"/>
          </a:solidFill>
        </p:spPr>
        <p:txBody>
          <a:bodyPr vert="horz" wrap="square" lIns="0" tIns="46355" rIns="0" bIns="0" rtlCol="0">
            <a:spAutoFit/>
          </a:bodyPr>
          <a:p>
            <a:pPr marL="106045">
              <a:lnSpc>
                <a:spcPct val="100000"/>
              </a:lnSpc>
              <a:spcBef>
                <a:spcPts val="365"/>
              </a:spcBef>
            </a:pPr>
            <a:r>
              <a:rPr sz="1600" spc="30" dirty="0">
                <a:latin typeface="宋体" panose="02010600030101010101" pitchFamily="2" charset="-122"/>
                <a:cs typeface="宋体" panose="02010600030101010101" pitchFamily="2" charset="-122"/>
              </a:rPr>
              <a:t>天然橡胶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313303" y="3998595"/>
            <a:ext cx="1056640" cy="360045"/>
          </a:xfrm>
          <a:prstGeom prst="rect">
            <a:avLst/>
          </a:prstGeom>
          <a:solidFill>
            <a:srgbClr val="B8CDE4"/>
          </a:solidFill>
        </p:spPr>
        <p:txBody>
          <a:bodyPr vert="horz" wrap="square" lIns="0" tIns="46355" rIns="0" bIns="0" rtlCol="0">
            <a:spAutoFit/>
          </a:bodyPr>
          <a:p>
            <a:pPr marL="106045">
              <a:lnSpc>
                <a:spcPct val="100000"/>
              </a:lnSpc>
              <a:spcBef>
                <a:spcPts val="365"/>
              </a:spcBef>
            </a:pPr>
            <a:r>
              <a:rPr sz="1600" spc="30" dirty="0">
                <a:latin typeface="宋体" panose="02010600030101010101" pitchFamily="2" charset="-122"/>
                <a:cs typeface="宋体" panose="02010600030101010101" pitchFamily="2" charset="-122"/>
              </a:rPr>
              <a:t>合成橡胶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8" name="object 28"/>
          <p:cNvSpPr txBox="1"/>
          <p:nvPr/>
        </p:nvSpPr>
        <p:spPr>
          <a:xfrm>
            <a:off x="4596511" y="3480435"/>
            <a:ext cx="1475740" cy="361315"/>
          </a:xfrm>
          <a:prstGeom prst="rect">
            <a:avLst/>
          </a:prstGeom>
          <a:solidFill>
            <a:srgbClr val="B8CDE4"/>
          </a:solidFill>
        </p:spPr>
        <p:txBody>
          <a:bodyPr vert="horz" wrap="square" lIns="0" tIns="47625" rIns="0" bIns="0" rtlCol="0">
            <a:spAutoFit/>
          </a:bodyPr>
          <a:p>
            <a:pPr marL="104775">
              <a:lnSpc>
                <a:spcPct val="100000"/>
              </a:lnSpc>
              <a:spcBef>
                <a:spcPts val="375"/>
              </a:spcBef>
            </a:pPr>
            <a:r>
              <a:rPr sz="1600" spc="30" dirty="0">
                <a:latin typeface="宋体" panose="02010600030101010101" pitchFamily="2" charset="-122"/>
                <a:cs typeface="宋体" panose="02010600030101010101" pitchFamily="2" charset="-122"/>
              </a:rPr>
              <a:t>纤维复合材料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9" name="object 29"/>
          <p:cNvSpPr txBox="1"/>
          <p:nvPr/>
        </p:nvSpPr>
        <p:spPr>
          <a:xfrm>
            <a:off x="4596511" y="3995546"/>
            <a:ext cx="1475740" cy="360045"/>
          </a:xfrm>
          <a:prstGeom prst="rect">
            <a:avLst/>
          </a:prstGeom>
          <a:solidFill>
            <a:srgbClr val="B8CDE4"/>
          </a:solidFill>
        </p:spPr>
        <p:txBody>
          <a:bodyPr vert="horz" wrap="square" lIns="0" tIns="48260" rIns="0" bIns="0" rtlCol="0">
            <a:spAutoFit/>
          </a:bodyPr>
          <a:p>
            <a:pPr marL="104775">
              <a:lnSpc>
                <a:spcPct val="100000"/>
              </a:lnSpc>
              <a:spcBef>
                <a:spcPts val="380"/>
              </a:spcBef>
            </a:pPr>
            <a:r>
              <a:rPr sz="1600" spc="30" dirty="0">
                <a:latin typeface="宋体" panose="02010600030101010101" pitchFamily="2" charset="-122"/>
                <a:cs typeface="宋体" panose="02010600030101010101" pitchFamily="2" charset="-122"/>
              </a:rPr>
              <a:t>层叠复合材料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0" name="object 30"/>
          <p:cNvSpPr txBox="1"/>
          <p:nvPr/>
        </p:nvSpPr>
        <p:spPr>
          <a:xfrm>
            <a:off x="4596511" y="4477131"/>
            <a:ext cx="1475740" cy="360045"/>
          </a:xfrm>
          <a:prstGeom prst="rect">
            <a:avLst/>
          </a:prstGeom>
          <a:solidFill>
            <a:srgbClr val="B8CDE4"/>
          </a:solidFill>
        </p:spPr>
        <p:txBody>
          <a:bodyPr vert="horz" wrap="square" lIns="0" tIns="47625" rIns="0" bIns="0" rtlCol="0">
            <a:spAutoFit/>
          </a:bodyPr>
          <a:p>
            <a:pPr marL="104775">
              <a:lnSpc>
                <a:spcPct val="100000"/>
              </a:lnSpc>
              <a:spcBef>
                <a:spcPts val="375"/>
              </a:spcBef>
            </a:pPr>
            <a:r>
              <a:rPr sz="1600" spc="30" dirty="0">
                <a:latin typeface="宋体" panose="02010600030101010101" pitchFamily="2" charset="-122"/>
                <a:cs typeface="宋体" panose="02010600030101010101" pitchFamily="2" charset="-122"/>
              </a:rPr>
              <a:t>细粒复合材料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2" name="object 31"/>
          <p:cNvSpPr txBox="1"/>
          <p:nvPr/>
        </p:nvSpPr>
        <p:spPr>
          <a:xfrm>
            <a:off x="4596511" y="4960238"/>
            <a:ext cx="1475740" cy="360045"/>
          </a:xfrm>
          <a:prstGeom prst="rect">
            <a:avLst/>
          </a:prstGeom>
          <a:solidFill>
            <a:srgbClr val="B8CDE4"/>
          </a:solidFill>
        </p:spPr>
        <p:txBody>
          <a:bodyPr vert="horz" wrap="square" lIns="0" tIns="46355" rIns="0" bIns="0" rtlCol="0">
            <a:spAutoFit/>
          </a:bodyPr>
          <a:p>
            <a:pPr marL="104775">
              <a:lnSpc>
                <a:spcPct val="100000"/>
              </a:lnSpc>
              <a:spcBef>
                <a:spcPts val="365"/>
              </a:spcBef>
            </a:pPr>
            <a:r>
              <a:rPr sz="1600" spc="30" dirty="0">
                <a:latin typeface="宋体" panose="02010600030101010101" pitchFamily="2" charset="-122"/>
                <a:cs typeface="宋体" panose="02010600030101010101" pitchFamily="2" charset="-122"/>
              </a:rPr>
              <a:t>骨架复合材料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3" name="object 32"/>
          <p:cNvSpPr txBox="1"/>
          <p:nvPr/>
        </p:nvSpPr>
        <p:spPr>
          <a:xfrm>
            <a:off x="7504302" y="3480435"/>
            <a:ext cx="1056640" cy="361315"/>
          </a:xfrm>
          <a:prstGeom prst="rect">
            <a:avLst/>
          </a:prstGeom>
          <a:solidFill>
            <a:srgbClr val="B8CDE4"/>
          </a:solidFill>
        </p:spPr>
        <p:txBody>
          <a:bodyPr vert="horz" wrap="square" lIns="0" tIns="47625" rIns="0" bIns="0" rtlCol="0">
            <a:spAutoFit/>
          </a:bodyPr>
          <a:p>
            <a:pPr marL="106680">
              <a:lnSpc>
                <a:spcPct val="100000"/>
              </a:lnSpc>
              <a:spcBef>
                <a:spcPts val="375"/>
              </a:spcBef>
            </a:pPr>
            <a:r>
              <a:rPr sz="1600" spc="30" dirty="0">
                <a:latin typeface="宋体" panose="02010600030101010101" pitchFamily="2" charset="-122"/>
                <a:cs typeface="宋体" panose="02010600030101010101" pitchFamily="2" charset="-122"/>
              </a:rPr>
              <a:t>传统陶瓷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" name="object 33"/>
          <p:cNvSpPr txBox="1"/>
          <p:nvPr/>
        </p:nvSpPr>
        <p:spPr>
          <a:xfrm>
            <a:off x="7504302" y="3995546"/>
            <a:ext cx="1056640" cy="360045"/>
          </a:xfrm>
          <a:prstGeom prst="rect">
            <a:avLst/>
          </a:prstGeom>
          <a:solidFill>
            <a:srgbClr val="B8CDE4"/>
          </a:solidFill>
        </p:spPr>
        <p:txBody>
          <a:bodyPr vert="horz" wrap="square" lIns="0" tIns="48260" rIns="0" bIns="0" rtlCol="0">
            <a:spAutoFit/>
          </a:bodyPr>
          <a:p>
            <a:pPr marL="106680">
              <a:lnSpc>
                <a:spcPct val="100000"/>
              </a:lnSpc>
              <a:spcBef>
                <a:spcPts val="380"/>
              </a:spcBef>
            </a:pPr>
            <a:r>
              <a:rPr sz="1600" spc="30" dirty="0">
                <a:latin typeface="宋体" panose="02010600030101010101" pitchFamily="2" charset="-122"/>
                <a:cs typeface="宋体" panose="02010600030101010101" pitchFamily="2" charset="-122"/>
              </a:rPr>
              <a:t>特种陶瓷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8" grpId="0" animBg="1"/>
      <p:bldP spid="19" grpId="0" animBg="1"/>
      <p:bldP spid="20" grpId="0" animBg="1"/>
      <p:bldP spid="32" grpId="0" animBg="1"/>
      <p:bldP spid="33" grpId="0" animBg="1"/>
      <p:bldP spid="34" grpId="0" animBg="1"/>
      <p:bldP spid="7" grpId="1" animBg="1"/>
      <p:bldP spid="8" grpId="1" animBg="1"/>
      <p:bldP spid="10" grpId="1" animBg="1"/>
      <p:bldP spid="11" grpId="1" animBg="1"/>
      <p:bldP spid="12" grpId="1" animBg="1"/>
      <p:bldP spid="13" grpId="1" animBg="1"/>
      <p:bldP spid="14" grpId="1" animBg="1"/>
      <p:bldP spid="15" grpId="1" animBg="1"/>
      <p:bldP spid="16" grpId="1" animBg="1"/>
      <p:bldP spid="17" grpId="1" animBg="1"/>
      <p:bldP spid="21" grpId="1" animBg="1"/>
      <p:bldP spid="22" grpId="1" animBg="1"/>
      <p:bldP spid="23" grpId="1" animBg="1"/>
      <p:bldP spid="24" grpId="1" animBg="1"/>
      <p:bldP spid="25" grpId="1" animBg="1"/>
      <p:bldP spid="26" grpId="1" animBg="1"/>
      <p:bldP spid="27" grpId="1" animBg="1"/>
      <p:bldP spid="18" grpId="1" animBg="1"/>
      <p:bldP spid="19" grpId="1" animBg="1"/>
      <p:bldP spid="20" grpId="1" animBg="1"/>
      <p:bldP spid="32" grpId="1" animBg="1"/>
      <p:bldP spid="33" grpId="1" animBg="1"/>
      <p:bldP spid="3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878205" y="1223010"/>
            <a:ext cx="726122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b="0">
                <a:latin typeface="黑体" panose="02010609060101010101" pitchFamily="2" charset="-122"/>
                <a:ea typeface="黑体" panose="02010609060101010101" pitchFamily="2" charset="-122"/>
              </a:rPr>
              <a:t>    </a:t>
            </a:r>
            <a:r>
              <a:rPr lang="zh-CN" b="0">
                <a:latin typeface="黑体" panose="02010609060101010101" pitchFamily="2" charset="-122"/>
                <a:ea typeface="黑体" panose="02010609060101010101" pitchFamily="2" charset="-122"/>
              </a:rPr>
              <a:t>非金属材料种类繁多，机械工程中常用的由工程塑料、橡胶、复合材料、胶黏剂和陶瓷等。</a:t>
            </a:r>
            <a:endParaRPr lang="zh-CN" altLang="en-US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62" name="object 2"/>
          <p:cNvSpPr/>
          <p:nvPr/>
        </p:nvSpPr>
        <p:spPr>
          <a:xfrm>
            <a:off x="6025641" y="2082800"/>
            <a:ext cx="2113787" cy="15621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63" name="object 6"/>
          <p:cNvSpPr/>
          <p:nvPr/>
        </p:nvSpPr>
        <p:spPr>
          <a:xfrm>
            <a:off x="791972" y="2044065"/>
            <a:ext cx="2113787" cy="1562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64" name="object 7"/>
          <p:cNvSpPr/>
          <p:nvPr/>
        </p:nvSpPr>
        <p:spPr>
          <a:xfrm>
            <a:off x="1112266" y="3657981"/>
            <a:ext cx="1472565" cy="421005"/>
          </a:xfrm>
          <a:custGeom>
            <a:avLst/>
            <a:gdLst/>
            <a:ahLst/>
            <a:cxnLst/>
            <a:rect l="l" t="t" r="r" b="b"/>
            <a:pathLst>
              <a:path w="1472564" h="421004">
                <a:moveTo>
                  <a:pt x="0" y="0"/>
                </a:moveTo>
                <a:lnTo>
                  <a:pt x="1472183" y="0"/>
                </a:lnTo>
                <a:lnTo>
                  <a:pt x="1472183" y="420624"/>
                </a:lnTo>
                <a:lnTo>
                  <a:pt x="0" y="420624"/>
                </a:lnTo>
                <a:lnTo>
                  <a:pt x="0" y="0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p/>
        </p:txBody>
      </p:sp>
      <p:sp>
        <p:nvSpPr>
          <p:cNvPr id="66" name="object 9"/>
          <p:cNvSpPr txBox="1">
            <a:spLocks noGrp="1"/>
          </p:cNvSpPr>
          <p:nvPr>
            <p:ph type="title"/>
          </p:nvPr>
        </p:nvSpPr>
        <p:spPr>
          <a:xfrm>
            <a:off x="1043686" y="3715614"/>
            <a:ext cx="147256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20193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工程塑料</a:t>
            </a:r>
            <a:endParaRPr dirty="0">
              <a:solidFill>
                <a:srgbClr val="FFFFFF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7" name="object 10"/>
          <p:cNvSpPr/>
          <p:nvPr/>
        </p:nvSpPr>
        <p:spPr>
          <a:xfrm>
            <a:off x="3408933" y="2057781"/>
            <a:ext cx="2113788" cy="15620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68" name="object 11"/>
          <p:cNvSpPr/>
          <p:nvPr/>
        </p:nvSpPr>
        <p:spPr>
          <a:xfrm>
            <a:off x="3674110" y="3657981"/>
            <a:ext cx="1473835" cy="421005"/>
          </a:xfrm>
          <a:custGeom>
            <a:avLst/>
            <a:gdLst/>
            <a:ahLst/>
            <a:cxnLst/>
            <a:rect l="l" t="t" r="r" b="b"/>
            <a:pathLst>
              <a:path w="1473835" h="421004">
                <a:moveTo>
                  <a:pt x="0" y="0"/>
                </a:moveTo>
                <a:lnTo>
                  <a:pt x="1473707" y="0"/>
                </a:lnTo>
                <a:lnTo>
                  <a:pt x="1473707" y="420624"/>
                </a:lnTo>
                <a:lnTo>
                  <a:pt x="0" y="420624"/>
                </a:lnTo>
                <a:lnTo>
                  <a:pt x="0" y="0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p/>
        </p:txBody>
      </p:sp>
      <p:sp>
        <p:nvSpPr>
          <p:cNvPr id="70" name="object 13"/>
          <p:cNvSpPr txBox="1"/>
          <p:nvPr/>
        </p:nvSpPr>
        <p:spPr>
          <a:xfrm>
            <a:off x="3737610" y="3744824"/>
            <a:ext cx="147383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469265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FFFFFF"/>
                </a:solidFill>
                <a:latin typeface="宋体" panose="02010600030101010101" pitchFamily="2" charset="-122"/>
                <a:ea typeface="+mj-ea"/>
                <a:cs typeface="宋体" panose="02010600030101010101" pitchFamily="2" charset="-122"/>
              </a:rPr>
              <a:t>橡胶</a:t>
            </a:r>
            <a:endParaRPr sz="21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1" name="object 14"/>
          <p:cNvSpPr/>
          <p:nvPr/>
        </p:nvSpPr>
        <p:spPr>
          <a:xfrm>
            <a:off x="6389878" y="3664076"/>
            <a:ext cx="1473835" cy="422275"/>
          </a:xfrm>
          <a:custGeom>
            <a:avLst/>
            <a:gdLst/>
            <a:ahLst/>
            <a:cxnLst/>
            <a:rect l="l" t="t" r="r" b="b"/>
            <a:pathLst>
              <a:path w="1473834" h="422275">
                <a:moveTo>
                  <a:pt x="0" y="0"/>
                </a:moveTo>
                <a:lnTo>
                  <a:pt x="1473707" y="0"/>
                </a:lnTo>
                <a:lnTo>
                  <a:pt x="1473707" y="422148"/>
                </a:lnTo>
                <a:lnTo>
                  <a:pt x="0" y="422148"/>
                </a:lnTo>
                <a:lnTo>
                  <a:pt x="0" y="0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p/>
        </p:txBody>
      </p:sp>
      <p:sp>
        <p:nvSpPr>
          <p:cNvPr id="73" name="object 16"/>
          <p:cNvSpPr txBox="1"/>
          <p:nvPr/>
        </p:nvSpPr>
        <p:spPr>
          <a:xfrm>
            <a:off x="6363843" y="3725903"/>
            <a:ext cx="147383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33528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FFFFFF"/>
                </a:solidFill>
                <a:latin typeface="宋体" panose="02010600030101010101" pitchFamily="2" charset="-122"/>
                <a:ea typeface="+mj-ea"/>
                <a:cs typeface="宋体" panose="02010600030101010101" pitchFamily="2" charset="-122"/>
              </a:rPr>
              <a:t>胶黏剂</a:t>
            </a:r>
            <a:endParaRPr sz="21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4" name="object 17"/>
          <p:cNvSpPr/>
          <p:nvPr/>
        </p:nvSpPr>
        <p:spPr>
          <a:xfrm>
            <a:off x="4499990" y="4076954"/>
            <a:ext cx="2113788" cy="15620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75" name="object 18"/>
          <p:cNvSpPr/>
          <p:nvPr/>
        </p:nvSpPr>
        <p:spPr>
          <a:xfrm>
            <a:off x="4830826" y="5660136"/>
            <a:ext cx="1473835" cy="421005"/>
          </a:xfrm>
          <a:custGeom>
            <a:avLst/>
            <a:gdLst/>
            <a:ahLst/>
            <a:cxnLst/>
            <a:rect l="l" t="t" r="r" b="b"/>
            <a:pathLst>
              <a:path w="1473834" h="421004">
                <a:moveTo>
                  <a:pt x="0" y="0"/>
                </a:moveTo>
                <a:lnTo>
                  <a:pt x="1473707" y="0"/>
                </a:lnTo>
                <a:lnTo>
                  <a:pt x="1473707" y="420623"/>
                </a:lnTo>
                <a:lnTo>
                  <a:pt x="0" y="420623"/>
                </a:lnTo>
                <a:lnTo>
                  <a:pt x="0" y="0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p/>
        </p:txBody>
      </p:sp>
      <p:sp>
        <p:nvSpPr>
          <p:cNvPr id="77" name="object 20"/>
          <p:cNvSpPr txBox="1"/>
          <p:nvPr/>
        </p:nvSpPr>
        <p:spPr>
          <a:xfrm>
            <a:off x="4830826" y="5716301"/>
            <a:ext cx="147383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469265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FFFFFF"/>
                </a:solidFill>
                <a:latin typeface="宋体" panose="02010600030101010101" pitchFamily="2" charset="-122"/>
                <a:ea typeface="+mj-ea"/>
                <a:cs typeface="宋体" panose="02010600030101010101" pitchFamily="2" charset="-122"/>
              </a:rPr>
              <a:t>陶瓷</a:t>
            </a:r>
            <a:endParaRPr sz="21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8" name="object 21"/>
          <p:cNvSpPr/>
          <p:nvPr/>
        </p:nvSpPr>
        <p:spPr>
          <a:xfrm>
            <a:off x="1907921" y="4053839"/>
            <a:ext cx="2113787" cy="1562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79" name="object 22"/>
          <p:cNvSpPr/>
          <p:nvPr/>
        </p:nvSpPr>
        <p:spPr>
          <a:xfrm>
            <a:off x="2227961" y="5621274"/>
            <a:ext cx="1473835" cy="422275"/>
          </a:xfrm>
          <a:custGeom>
            <a:avLst/>
            <a:gdLst/>
            <a:ahLst/>
            <a:cxnLst/>
            <a:rect l="l" t="t" r="r" b="b"/>
            <a:pathLst>
              <a:path w="1473835" h="422275">
                <a:moveTo>
                  <a:pt x="0" y="0"/>
                </a:moveTo>
                <a:lnTo>
                  <a:pt x="1473708" y="0"/>
                </a:lnTo>
                <a:lnTo>
                  <a:pt x="1473708" y="422148"/>
                </a:lnTo>
                <a:lnTo>
                  <a:pt x="0" y="422148"/>
                </a:lnTo>
                <a:lnTo>
                  <a:pt x="0" y="0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p/>
        </p:txBody>
      </p:sp>
      <p:sp>
        <p:nvSpPr>
          <p:cNvPr id="81" name="object 24"/>
          <p:cNvSpPr txBox="1"/>
          <p:nvPr/>
        </p:nvSpPr>
        <p:spPr>
          <a:xfrm>
            <a:off x="2267331" y="5686982"/>
            <a:ext cx="147383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202565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FFFFFF"/>
                </a:solidFill>
                <a:latin typeface="宋体" panose="02010600030101010101" pitchFamily="2" charset="-122"/>
                <a:ea typeface="+mj-ea"/>
                <a:cs typeface="宋体" panose="02010600030101010101" pitchFamily="2" charset="-122"/>
              </a:rPr>
              <a:t>复合材料</a:t>
            </a:r>
            <a:endParaRPr sz="1800" b="0" dirty="0">
              <a:solidFill>
                <a:srgbClr val="FFFFFF"/>
              </a:solidFill>
              <a:latin typeface="宋体" panose="02010600030101010101" pitchFamily="2" charset="-122"/>
              <a:ea typeface="+mj-ea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6" grpId="0"/>
      <p:bldP spid="67" grpId="0" animBg="1"/>
      <p:bldP spid="68" grpId="0" animBg="1"/>
      <p:bldP spid="70" grpId="0"/>
      <p:bldP spid="71" grpId="0" animBg="1"/>
      <p:bldP spid="73" grpId="0"/>
      <p:bldP spid="74" grpId="0" animBg="1"/>
      <p:bldP spid="75" grpId="0" animBg="1"/>
      <p:bldP spid="77" grpId="0"/>
      <p:bldP spid="78" grpId="0" animBg="1"/>
      <p:bldP spid="79" grpId="0" animBg="1"/>
      <p:bldP spid="81" grpId="0"/>
      <p:bldP spid="62" grpId="1" animBg="1"/>
      <p:bldP spid="63" grpId="1" animBg="1"/>
      <p:bldP spid="64" grpId="1" animBg="1"/>
      <p:bldP spid="66" grpId="1"/>
      <p:bldP spid="67" grpId="1" animBg="1"/>
      <p:bldP spid="68" grpId="1" animBg="1"/>
      <p:bldP spid="70" grpId="1"/>
      <p:bldP spid="71" grpId="1" animBg="1"/>
      <p:bldP spid="73" grpId="1"/>
      <p:bldP spid="74" grpId="1" animBg="1"/>
      <p:bldP spid="75" grpId="1" animBg="1"/>
      <p:bldP spid="77" grpId="1"/>
      <p:bldP spid="78" grpId="1" animBg="1"/>
      <p:bldP spid="79" grpId="1" animBg="1"/>
      <p:bldP spid="8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object 2"/>
          <p:cNvSpPr/>
          <p:nvPr/>
        </p:nvSpPr>
        <p:spPr>
          <a:xfrm>
            <a:off x="1325625" y="3636518"/>
            <a:ext cx="1670304" cy="14097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3" name="object 3"/>
          <p:cNvSpPr/>
          <p:nvPr/>
        </p:nvSpPr>
        <p:spPr>
          <a:xfrm>
            <a:off x="4109974" y="3653281"/>
            <a:ext cx="1825751" cy="14036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4" name="object 4"/>
          <p:cNvSpPr txBox="1"/>
          <p:nvPr/>
        </p:nvSpPr>
        <p:spPr>
          <a:xfrm>
            <a:off x="6802882" y="4061713"/>
            <a:ext cx="1163320" cy="467995"/>
          </a:xfrm>
          <a:prstGeom prst="rect">
            <a:avLst/>
          </a:prstGeom>
          <a:ln w="3175">
            <a:solidFill>
              <a:srgbClr val="548ED4"/>
            </a:solidFill>
          </a:ln>
        </p:spPr>
        <p:txBody>
          <a:bodyPr vert="horz" wrap="square" lIns="0" tIns="41275" rIns="0" bIns="0" rtlCol="0">
            <a:spAutoFit/>
          </a:bodyPr>
          <a:p>
            <a:pPr marL="107950">
              <a:lnSpc>
                <a:spcPct val="100000"/>
              </a:lnSpc>
              <a:spcBef>
                <a:spcPts val="325"/>
              </a:spcBef>
            </a:pPr>
            <a:r>
              <a:rPr sz="2350" spc="-10" dirty="0">
                <a:latin typeface="微软雅黑" panose="020B0503020204020204" charset="-122"/>
                <a:cs typeface="微软雅黑" panose="020B0503020204020204" charset="-122"/>
              </a:rPr>
              <a:t>添加剂</a:t>
            </a:r>
            <a:endParaRPr sz="23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object 5"/>
          <p:cNvSpPr/>
          <p:nvPr/>
        </p:nvSpPr>
        <p:spPr>
          <a:xfrm>
            <a:off x="6455410" y="4136389"/>
            <a:ext cx="0" cy="166370"/>
          </a:xfrm>
          <a:custGeom>
            <a:avLst/>
            <a:gdLst/>
            <a:ahLst/>
            <a:cxnLst/>
            <a:rect l="l" t="t" r="r" b="b"/>
            <a:pathLst>
              <a:path h="166370">
                <a:moveTo>
                  <a:pt x="0" y="0"/>
                </a:moveTo>
                <a:lnTo>
                  <a:pt x="0" y="166116"/>
                </a:lnTo>
              </a:path>
            </a:pathLst>
          </a:custGeom>
          <a:ln w="76200">
            <a:solidFill>
              <a:srgbClr val="548ED4"/>
            </a:solidFill>
          </a:ln>
        </p:spPr>
        <p:txBody>
          <a:bodyPr wrap="square" lIns="0" tIns="0" rIns="0" bIns="0" rtlCol="0"/>
          <a:p/>
        </p:txBody>
      </p:sp>
      <p:sp>
        <p:nvSpPr>
          <p:cNvPr id="16" name="object 6"/>
          <p:cNvSpPr/>
          <p:nvPr/>
        </p:nvSpPr>
        <p:spPr>
          <a:xfrm>
            <a:off x="6234430" y="4340605"/>
            <a:ext cx="441959" cy="0"/>
          </a:xfrm>
          <a:custGeom>
            <a:avLst/>
            <a:gdLst/>
            <a:ahLst/>
            <a:cxnLst/>
            <a:rect l="l" t="t" r="r" b="b"/>
            <a:pathLst>
              <a:path w="441959">
                <a:moveTo>
                  <a:pt x="0" y="0"/>
                </a:moveTo>
                <a:lnTo>
                  <a:pt x="441960" y="0"/>
                </a:lnTo>
              </a:path>
            </a:pathLst>
          </a:custGeom>
          <a:ln w="76200">
            <a:solidFill>
              <a:srgbClr val="548ED4"/>
            </a:solidFill>
          </a:ln>
        </p:spPr>
        <p:txBody>
          <a:bodyPr wrap="square" lIns="0" tIns="0" rIns="0" bIns="0" rtlCol="0"/>
          <a:p/>
        </p:txBody>
      </p:sp>
      <p:sp>
        <p:nvSpPr>
          <p:cNvPr id="17" name="object 7"/>
          <p:cNvSpPr/>
          <p:nvPr/>
        </p:nvSpPr>
        <p:spPr>
          <a:xfrm>
            <a:off x="6455410" y="4378705"/>
            <a:ext cx="0" cy="167640"/>
          </a:xfrm>
          <a:custGeom>
            <a:avLst/>
            <a:gdLst/>
            <a:ahLst/>
            <a:cxnLst/>
            <a:rect l="l" t="t" r="r" b="b"/>
            <a:pathLst>
              <a:path h="167639">
                <a:moveTo>
                  <a:pt x="0" y="0"/>
                </a:moveTo>
                <a:lnTo>
                  <a:pt x="0" y="167640"/>
                </a:lnTo>
              </a:path>
            </a:pathLst>
          </a:custGeom>
          <a:ln w="76200">
            <a:solidFill>
              <a:srgbClr val="548ED4"/>
            </a:solidFill>
          </a:ln>
        </p:spPr>
        <p:txBody>
          <a:bodyPr wrap="square" lIns="0" tIns="0" rIns="0" bIns="0" rtlCol="0"/>
          <a:p/>
        </p:txBody>
      </p:sp>
      <p:sp>
        <p:nvSpPr>
          <p:cNvPr id="18" name="object 8"/>
          <p:cNvSpPr/>
          <p:nvPr/>
        </p:nvSpPr>
        <p:spPr>
          <a:xfrm>
            <a:off x="3309874" y="4212590"/>
            <a:ext cx="487680" cy="0"/>
          </a:xfrm>
          <a:custGeom>
            <a:avLst/>
            <a:gdLst/>
            <a:ahLst/>
            <a:cxnLst/>
            <a:rect l="l" t="t" r="r" b="b"/>
            <a:pathLst>
              <a:path w="487679">
                <a:moveTo>
                  <a:pt x="0" y="0"/>
                </a:moveTo>
                <a:lnTo>
                  <a:pt x="487680" y="0"/>
                </a:lnTo>
              </a:path>
            </a:pathLst>
          </a:custGeom>
          <a:ln w="82296">
            <a:solidFill>
              <a:srgbClr val="548ED4"/>
            </a:solidFill>
          </a:ln>
        </p:spPr>
        <p:txBody>
          <a:bodyPr wrap="square" lIns="0" tIns="0" rIns="0" bIns="0" rtlCol="0"/>
          <a:p/>
        </p:txBody>
      </p:sp>
      <p:sp>
        <p:nvSpPr>
          <p:cNvPr id="19" name="object 9"/>
          <p:cNvSpPr/>
          <p:nvPr/>
        </p:nvSpPr>
        <p:spPr>
          <a:xfrm>
            <a:off x="3309874" y="4390136"/>
            <a:ext cx="487680" cy="0"/>
          </a:xfrm>
          <a:custGeom>
            <a:avLst/>
            <a:gdLst/>
            <a:ahLst/>
            <a:cxnLst/>
            <a:rect l="l" t="t" r="r" b="b"/>
            <a:pathLst>
              <a:path w="487679">
                <a:moveTo>
                  <a:pt x="0" y="0"/>
                </a:moveTo>
                <a:lnTo>
                  <a:pt x="487680" y="0"/>
                </a:lnTo>
              </a:path>
            </a:pathLst>
          </a:custGeom>
          <a:ln w="83820">
            <a:solidFill>
              <a:srgbClr val="548ED4"/>
            </a:solidFill>
          </a:ln>
        </p:spPr>
        <p:txBody>
          <a:bodyPr wrap="square" lIns="0" tIns="0" rIns="0" bIns="0" rtlCol="0"/>
          <a:p/>
        </p:txBody>
      </p:sp>
      <p:sp>
        <p:nvSpPr>
          <p:cNvPr id="20" name="object 10"/>
          <p:cNvSpPr txBox="1"/>
          <p:nvPr/>
        </p:nvSpPr>
        <p:spPr>
          <a:xfrm>
            <a:off x="1115695" y="1988820"/>
            <a:ext cx="6986270" cy="627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p>
            <a:pPr marL="12700" marR="5080" indent="371475">
              <a:lnSpc>
                <a:spcPct val="100000"/>
              </a:lnSpc>
              <a:spcBef>
                <a:spcPts val="0"/>
              </a:spcBef>
            </a:pPr>
            <a:r>
              <a:rPr lang="en-US" b="0" spc="3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b="0" spc="30" dirty="0">
                <a:latin typeface="宋体" panose="02010600030101010101" pitchFamily="2" charset="-122"/>
                <a:cs typeface="宋体" panose="02010600030101010101" pitchFamily="2" charset="-122"/>
              </a:rPr>
              <a:t>工程塑料是一类以天然</a:t>
            </a:r>
            <a:r>
              <a:rPr b="0" spc="45" dirty="0">
                <a:latin typeface="宋体" panose="02010600030101010101" pitchFamily="2" charset="-122"/>
                <a:cs typeface="宋体" panose="02010600030101010101" pitchFamily="2" charset="-122"/>
              </a:rPr>
              <a:t>或</a:t>
            </a:r>
            <a:r>
              <a:rPr b="0" spc="30" dirty="0">
                <a:latin typeface="宋体" panose="02010600030101010101" pitchFamily="2" charset="-122"/>
                <a:cs typeface="宋体" panose="02010600030101010101" pitchFamily="2" charset="-122"/>
              </a:rPr>
              <a:t>合</a:t>
            </a:r>
            <a:r>
              <a:rPr b="0" spc="45" dirty="0">
                <a:latin typeface="宋体" panose="02010600030101010101" pitchFamily="2" charset="-122"/>
                <a:cs typeface="宋体" panose="02010600030101010101" pitchFamily="2" charset="-122"/>
              </a:rPr>
              <a:t>成</a:t>
            </a:r>
            <a:r>
              <a:rPr b="0" spc="30" dirty="0">
                <a:latin typeface="宋体" panose="02010600030101010101" pitchFamily="2" charset="-122"/>
                <a:cs typeface="宋体" panose="02010600030101010101" pitchFamily="2" charset="-122"/>
              </a:rPr>
              <a:t>树脂为</a:t>
            </a:r>
            <a:r>
              <a:rPr b="0" spc="45" dirty="0">
                <a:latin typeface="宋体" panose="02010600030101010101" pitchFamily="2" charset="-122"/>
                <a:cs typeface="宋体" panose="02010600030101010101" pitchFamily="2" charset="-122"/>
              </a:rPr>
              <a:t>主</a:t>
            </a:r>
            <a:r>
              <a:rPr b="0" spc="30" dirty="0">
                <a:latin typeface="宋体" panose="02010600030101010101" pitchFamily="2" charset="-122"/>
                <a:cs typeface="宋体" panose="02010600030101010101" pitchFamily="2" charset="-122"/>
              </a:rPr>
              <a:t>要</a:t>
            </a:r>
            <a:r>
              <a:rPr b="0" spc="45" dirty="0">
                <a:latin typeface="宋体" panose="02010600030101010101" pitchFamily="2" charset="-122"/>
                <a:cs typeface="宋体" panose="02010600030101010101" pitchFamily="2" charset="-122"/>
              </a:rPr>
              <a:t>成</a:t>
            </a:r>
            <a:r>
              <a:rPr b="0" spc="30" dirty="0">
                <a:latin typeface="宋体" panose="02010600030101010101" pitchFamily="2" charset="-122"/>
                <a:cs typeface="宋体" panose="02010600030101010101" pitchFamily="2" charset="-122"/>
              </a:rPr>
              <a:t>分，在</a:t>
            </a:r>
            <a:r>
              <a:rPr b="0" spc="45" dirty="0">
                <a:latin typeface="宋体" panose="02010600030101010101" pitchFamily="2" charset="-122"/>
                <a:cs typeface="宋体" panose="02010600030101010101" pitchFamily="2" charset="-122"/>
              </a:rPr>
              <a:t>一</a:t>
            </a:r>
            <a:r>
              <a:rPr b="0" spc="30" dirty="0">
                <a:latin typeface="宋体" panose="02010600030101010101" pitchFamily="2" charset="-122"/>
                <a:cs typeface="宋体" panose="02010600030101010101" pitchFamily="2" charset="-122"/>
              </a:rPr>
              <a:t>定</a:t>
            </a:r>
            <a:r>
              <a:rPr b="0" spc="45" dirty="0">
                <a:latin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b="0" spc="20" dirty="0">
                <a:latin typeface="宋体" panose="02010600030101010101" pitchFamily="2" charset="-122"/>
                <a:cs typeface="宋体" panose="02010600030101010101" pitchFamily="2" charset="-122"/>
              </a:rPr>
              <a:t>温</a:t>
            </a:r>
            <a:r>
              <a:rPr b="0" spc="30" dirty="0">
                <a:latin typeface="宋体" panose="02010600030101010101" pitchFamily="2" charset="-122"/>
                <a:cs typeface="宋体" panose="02010600030101010101" pitchFamily="2" charset="-122"/>
              </a:rPr>
              <a:t>度和压力下塑制成形</a:t>
            </a:r>
            <a:r>
              <a:rPr b="0" spc="45" dirty="0"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b="0" spc="30" dirty="0">
                <a:latin typeface="宋体" panose="02010600030101010101" pitchFamily="2" charset="-122"/>
                <a:cs typeface="宋体" panose="02010600030101010101" pitchFamily="2" charset="-122"/>
              </a:rPr>
              <a:t>并在常</a:t>
            </a:r>
            <a:r>
              <a:rPr b="0" spc="45" dirty="0">
                <a:latin typeface="宋体" panose="02010600030101010101" pitchFamily="2" charset="-122"/>
                <a:cs typeface="宋体" panose="02010600030101010101" pitchFamily="2" charset="-122"/>
              </a:rPr>
              <a:t>温</a:t>
            </a:r>
            <a:r>
              <a:rPr b="0" spc="30" dirty="0">
                <a:latin typeface="宋体" panose="02010600030101010101" pitchFamily="2" charset="-122"/>
                <a:cs typeface="宋体" panose="02010600030101010101" pitchFamily="2" charset="-122"/>
              </a:rPr>
              <a:t>下</a:t>
            </a:r>
            <a:r>
              <a:rPr b="0" spc="45" dirty="0">
                <a:latin typeface="宋体" panose="02010600030101010101" pitchFamily="2" charset="-122"/>
                <a:cs typeface="宋体" panose="02010600030101010101" pitchFamily="2" charset="-122"/>
              </a:rPr>
              <a:t>保</a:t>
            </a:r>
            <a:r>
              <a:rPr b="0" spc="30" dirty="0">
                <a:latin typeface="宋体" panose="02010600030101010101" pitchFamily="2" charset="-122"/>
                <a:cs typeface="宋体" panose="02010600030101010101" pitchFamily="2" charset="-122"/>
              </a:rPr>
              <a:t>持</a:t>
            </a:r>
            <a:r>
              <a:rPr b="0" spc="45" dirty="0">
                <a:latin typeface="宋体" panose="02010600030101010101" pitchFamily="2" charset="-122"/>
                <a:cs typeface="宋体" panose="02010600030101010101" pitchFamily="2" charset="-122"/>
              </a:rPr>
              <a:t>其</a:t>
            </a:r>
            <a:r>
              <a:rPr b="0" spc="30" dirty="0">
                <a:latin typeface="宋体" panose="02010600030101010101" pitchFamily="2" charset="-122"/>
                <a:cs typeface="宋体" panose="02010600030101010101" pitchFamily="2" charset="-122"/>
              </a:rPr>
              <a:t>形状不</a:t>
            </a:r>
            <a:r>
              <a:rPr b="0" spc="45" dirty="0">
                <a:latin typeface="宋体" panose="02010600030101010101" pitchFamily="2" charset="-122"/>
                <a:cs typeface="宋体" panose="02010600030101010101" pitchFamily="2" charset="-122"/>
              </a:rPr>
              <a:t>变</a:t>
            </a:r>
            <a:r>
              <a:rPr b="0" spc="30" dirty="0">
                <a:latin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b="0" spc="45" dirty="0">
                <a:latin typeface="宋体" panose="02010600030101010101" pitchFamily="2" charset="-122"/>
                <a:cs typeface="宋体" panose="02010600030101010101" pitchFamily="2" charset="-122"/>
              </a:rPr>
              <a:t>材</a:t>
            </a:r>
            <a:r>
              <a:rPr b="0" spc="30" dirty="0">
                <a:latin typeface="宋体" panose="02010600030101010101" pitchFamily="2" charset="-122"/>
                <a:cs typeface="宋体" panose="02010600030101010101" pitchFamily="2" charset="-122"/>
              </a:rPr>
              <a:t>料。</a:t>
            </a:r>
            <a:endParaRPr b="0" spc="3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5650" y="1246505"/>
            <a:ext cx="2606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一、工程材料</a:t>
            </a:r>
            <a:endParaRPr lang="zh-CN" altLang="en-US" sz="24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12" grpId="1" animBg="1"/>
      <p:bldP spid="13" grpId="1" animBg="1"/>
      <p:bldP spid="14" grpId="1" animBg="1"/>
      <p:bldP spid="15" grpId="1" animBg="1"/>
      <p:bldP spid="16" grpId="1" animBg="1"/>
      <p:bldP spid="17" grpId="1" animBg="1"/>
      <p:bldP spid="18" grpId="1" animBg="1"/>
      <p:bldP spid="19" grpId="1" animBg="1"/>
      <p:bldP spid="2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object 10"/>
          <p:cNvSpPr txBox="1"/>
          <p:nvPr/>
        </p:nvSpPr>
        <p:spPr>
          <a:xfrm>
            <a:off x="827405" y="1884045"/>
            <a:ext cx="7012305" cy="2781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p>
            <a:pPr marL="12700" marR="5080" indent="371475">
              <a:lnSpc>
                <a:spcPct val="100000"/>
              </a:lnSpc>
              <a:spcBef>
                <a:spcPts val="0"/>
              </a:spcBef>
            </a:pPr>
            <a:r>
              <a:rPr lang="en-US" b="0" spc="3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b="0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1、塑料的分类</a:t>
            </a:r>
            <a:endParaRPr b="0" dirty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marL="12700" marR="5080" indent="371475">
              <a:lnSpc>
                <a:spcPct val="100000"/>
              </a:lnSpc>
              <a:spcBef>
                <a:spcPts val="0"/>
              </a:spcBef>
            </a:pPr>
            <a:r>
              <a:rPr lang="en-US" b="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b="0" dirty="0">
                <a:latin typeface="宋体" panose="02010600030101010101" pitchFamily="2" charset="-122"/>
                <a:cs typeface="宋体" panose="02010600030101010101" pitchFamily="2" charset="-122"/>
              </a:rPr>
              <a:t>按塑料受热后所表现的行为分为热塑性塑料和热固性塑料。</a:t>
            </a:r>
            <a:endParaRPr b="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 indent="371475">
              <a:lnSpc>
                <a:spcPct val="100000"/>
              </a:lnSpc>
              <a:spcBef>
                <a:spcPts val="0"/>
              </a:spcBef>
            </a:pPr>
            <a:r>
              <a:rPr b="0" dirty="0">
                <a:latin typeface="宋体" panose="02010600030101010101" pitchFamily="2" charset="-122"/>
                <a:cs typeface="宋体" panose="02010600030101010101" pitchFamily="2" charset="-122"/>
              </a:rPr>
              <a:t>(1)热塑性塑料</a:t>
            </a:r>
            <a:endParaRPr b="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 indent="371475">
              <a:lnSpc>
                <a:spcPct val="100000"/>
              </a:lnSpc>
              <a:spcBef>
                <a:spcPts val="0"/>
              </a:spcBef>
            </a:pPr>
            <a:r>
              <a:rPr lang="en-US" b="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b="0" dirty="0">
                <a:latin typeface="宋体" panose="02010600030101010101" pitchFamily="2" charset="-122"/>
                <a:cs typeface="宋体" panose="02010600030101010101" pitchFamily="2" charset="-122"/>
              </a:rPr>
              <a:t>热塑性塑料是一类可以反复通过提高温度使之软化，降低温度使之硬化的材料。常用的有尼龙、聚乙烯、有机玻璃等。</a:t>
            </a:r>
            <a:endParaRPr b="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 indent="371475">
              <a:lnSpc>
                <a:spcPct val="100000"/>
              </a:lnSpc>
              <a:spcBef>
                <a:spcPts val="0"/>
              </a:spcBef>
            </a:pPr>
            <a:r>
              <a:rPr b="0" dirty="0">
                <a:latin typeface="宋体" panose="02010600030101010101" pitchFamily="2" charset="-122"/>
                <a:cs typeface="宋体" panose="02010600030101010101" pitchFamily="2" charset="-122"/>
              </a:rPr>
              <a:t>(2)热固性塑料</a:t>
            </a:r>
            <a:endParaRPr b="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 indent="371475">
              <a:lnSpc>
                <a:spcPct val="100000"/>
              </a:lnSpc>
              <a:spcBef>
                <a:spcPts val="0"/>
              </a:spcBef>
            </a:pPr>
            <a:r>
              <a:rPr lang="en-US" b="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b="0" dirty="0">
                <a:latin typeface="宋体" panose="02010600030101010101" pitchFamily="2" charset="-122"/>
                <a:cs typeface="宋体" panose="02010600030101010101" pitchFamily="2" charset="-122"/>
              </a:rPr>
              <a:t>塑料加热时软化，然后固化成形，这一过程不能重复进行。常用的有酚醛树脂、环氧树脂、氨基塑料等。另外塑料也可以分为通用塑料、工程塑料和特种塑料。</a:t>
            </a:r>
            <a:endParaRPr b="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5650" y="1318260"/>
            <a:ext cx="2606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一、工程材料</a:t>
            </a:r>
            <a:endParaRPr lang="zh-CN" altLang="en-US" sz="24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object 10"/>
          <p:cNvSpPr txBox="1"/>
          <p:nvPr/>
        </p:nvSpPr>
        <p:spPr>
          <a:xfrm>
            <a:off x="827405" y="1884045"/>
            <a:ext cx="7012305" cy="15506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p>
            <a:pPr marL="12700" marR="5080" indent="371475">
              <a:lnSpc>
                <a:spcPct val="100000"/>
              </a:lnSpc>
              <a:spcBef>
                <a:spcPts val="0"/>
              </a:spcBef>
            </a:pPr>
            <a:r>
              <a:rPr 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 2</a:t>
            </a:r>
            <a:r>
              <a:rPr 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、塑料的特性及用途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      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塑料的优异性能主要表现为质轻、表面密实光滑、摩擦系数小、防水、气密、耐磨、吸振消声性好、耐蚀性好、绝缘性好及成形工艺简单，因此塑料的用途十分广泛。主要用于绝缘材料、建筑材料、工业结构材料和制造零件、日用品等。</a:t>
            </a:r>
            <a:endParaRPr b="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55650" y="1318260"/>
            <a:ext cx="2606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一、工程材料</a:t>
            </a:r>
            <a:endParaRPr lang="zh-CN" altLang="en-US" sz="24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5" name="object 2"/>
          <p:cNvSpPr/>
          <p:nvPr/>
        </p:nvSpPr>
        <p:spPr>
          <a:xfrm>
            <a:off x="2411729" y="3645027"/>
            <a:ext cx="3963923" cy="2028443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 animBg="1"/>
      <p:bldP spid="20" grpId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object 8"/>
          <p:cNvSpPr/>
          <p:nvPr/>
        </p:nvSpPr>
        <p:spPr>
          <a:xfrm>
            <a:off x="693165" y="2007107"/>
            <a:ext cx="1408430" cy="462280"/>
          </a:xfrm>
          <a:custGeom>
            <a:avLst/>
            <a:gdLst/>
            <a:ahLst/>
            <a:cxnLst/>
            <a:rect l="l" t="t" r="r" b="b"/>
            <a:pathLst>
              <a:path w="1408430" h="462280">
                <a:moveTo>
                  <a:pt x="0" y="76200"/>
                </a:moveTo>
                <a:lnTo>
                  <a:pt x="6143" y="46291"/>
                </a:lnTo>
                <a:lnTo>
                  <a:pt x="22860" y="22097"/>
                </a:lnTo>
                <a:lnTo>
                  <a:pt x="47577" y="5905"/>
                </a:lnTo>
                <a:lnTo>
                  <a:pt x="77724" y="0"/>
                </a:lnTo>
                <a:lnTo>
                  <a:pt x="1330451" y="0"/>
                </a:lnTo>
                <a:lnTo>
                  <a:pt x="1360598" y="5905"/>
                </a:lnTo>
                <a:lnTo>
                  <a:pt x="1385315" y="22098"/>
                </a:lnTo>
                <a:lnTo>
                  <a:pt x="1402032" y="46291"/>
                </a:lnTo>
                <a:lnTo>
                  <a:pt x="1408175" y="76200"/>
                </a:lnTo>
                <a:lnTo>
                  <a:pt x="1408175" y="385572"/>
                </a:lnTo>
                <a:lnTo>
                  <a:pt x="1402032" y="415480"/>
                </a:lnTo>
                <a:lnTo>
                  <a:pt x="1385315" y="439673"/>
                </a:lnTo>
                <a:lnTo>
                  <a:pt x="1360598" y="455866"/>
                </a:lnTo>
                <a:lnTo>
                  <a:pt x="1330451" y="461772"/>
                </a:lnTo>
                <a:lnTo>
                  <a:pt x="77724" y="461772"/>
                </a:lnTo>
                <a:lnTo>
                  <a:pt x="47577" y="455866"/>
                </a:lnTo>
                <a:lnTo>
                  <a:pt x="22859" y="439673"/>
                </a:lnTo>
                <a:lnTo>
                  <a:pt x="6143" y="415480"/>
                </a:lnTo>
                <a:lnTo>
                  <a:pt x="0" y="385572"/>
                </a:lnTo>
                <a:lnTo>
                  <a:pt x="0" y="76200"/>
                </a:lnTo>
                <a:close/>
              </a:path>
            </a:pathLst>
          </a:custGeom>
          <a:ln w="44195">
            <a:solidFill>
              <a:srgbClr val="FFFFFF"/>
            </a:solidFill>
          </a:ln>
        </p:spPr>
        <p:txBody>
          <a:bodyPr wrap="square" lIns="0" tIns="0" rIns="0" bIns="0" rtlCol="0"/>
          <a:p/>
        </p:txBody>
      </p:sp>
      <p:sp>
        <p:nvSpPr>
          <p:cNvPr id="12" name="文本框 11"/>
          <p:cNvSpPr txBox="1"/>
          <p:nvPr/>
        </p:nvSpPr>
        <p:spPr>
          <a:xfrm>
            <a:off x="899795" y="1412875"/>
            <a:ext cx="2606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二、</a:t>
            </a:r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橡胶</a:t>
            </a:r>
            <a:endParaRPr lang="zh-CN" altLang="en-US" sz="24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" name="object 3"/>
          <p:cNvSpPr/>
          <p:nvPr/>
        </p:nvSpPr>
        <p:spPr>
          <a:xfrm>
            <a:off x="4788495" y="2421960"/>
            <a:ext cx="3644883" cy="333073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" name="object 9"/>
          <p:cNvSpPr txBox="1"/>
          <p:nvPr/>
        </p:nvSpPr>
        <p:spPr>
          <a:xfrm>
            <a:off x="756285" y="2224405"/>
            <a:ext cx="4084320" cy="32619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>
              <a:lnSpc>
                <a:spcPct val="100000"/>
              </a:lnSpc>
              <a:spcBef>
                <a:spcPts val="20"/>
              </a:spcBef>
            </a:pPr>
            <a:endParaRPr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80340" marR="5080" indent="417195" algn="just">
              <a:lnSpc>
                <a:spcPct val="100000"/>
              </a:lnSpc>
            </a:pPr>
            <a:r>
              <a:rPr lang="en-US" b="0" spc="3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橡胶是以生胶为基体原料，加入适量配合剂，经过硫化后形成的有机高分子材料，具有高的弹性、优良的伸缩性能和储蓄能量的能力，成为常用的密封、抗振、减振及传动材料。通常可分为天然橡胶和合成橡胶两类。</a:t>
            </a:r>
            <a:endParaRPr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</a:pPr>
            <a:endParaRPr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734310">
              <a:lnSpc>
                <a:spcPct val="100000"/>
              </a:lnSpc>
              <a:spcBef>
                <a:spcPts val="1320"/>
              </a:spcBef>
            </a:pPr>
            <a:endParaRPr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2" grpId="1" animBg="1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object 8"/>
          <p:cNvSpPr/>
          <p:nvPr/>
        </p:nvSpPr>
        <p:spPr>
          <a:xfrm>
            <a:off x="693165" y="2007107"/>
            <a:ext cx="1408430" cy="462280"/>
          </a:xfrm>
          <a:custGeom>
            <a:avLst/>
            <a:gdLst/>
            <a:ahLst/>
            <a:cxnLst/>
            <a:rect l="l" t="t" r="r" b="b"/>
            <a:pathLst>
              <a:path w="1408430" h="462280">
                <a:moveTo>
                  <a:pt x="0" y="76200"/>
                </a:moveTo>
                <a:lnTo>
                  <a:pt x="6143" y="46291"/>
                </a:lnTo>
                <a:lnTo>
                  <a:pt x="22860" y="22097"/>
                </a:lnTo>
                <a:lnTo>
                  <a:pt x="47577" y="5905"/>
                </a:lnTo>
                <a:lnTo>
                  <a:pt x="77724" y="0"/>
                </a:lnTo>
                <a:lnTo>
                  <a:pt x="1330451" y="0"/>
                </a:lnTo>
                <a:lnTo>
                  <a:pt x="1360598" y="5905"/>
                </a:lnTo>
                <a:lnTo>
                  <a:pt x="1385315" y="22098"/>
                </a:lnTo>
                <a:lnTo>
                  <a:pt x="1402032" y="46291"/>
                </a:lnTo>
                <a:lnTo>
                  <a:pt x="1408175" y="76200"/>
                </a:lnTo>
                <a:lnTo>
                  <a:pt x="1408175" y="385572"/>
                </a:lnTo>
                <a:lnTo>
                  <a:pt x="1402032" y="415480"/>
                </a:lnTo>
                <a:lnTo>
                  <a:pt x="1385315" y="439673"/>
                </a:lnTo>
                <a:lnTo>
                  <a:pt x="1360598" y="455866"/>
                </a:lnTo>
                <a:lnTo>
                  <a:pt x="1330451" y="461772"/>
                </a:lnTo>
                <a:lnTo>
                  <a:pt x="77724" y="461772"/>
                </a:lnTo>
                <a:lnTo>
                  <a:pt x="47577" y="455866"/>
                </a:lnTo>
                <a:lnTo>
                  <a:pt x="22859" y="439673"/>
                </a:lnTo>
                <a:lnTo>
                  <a:pt x="6143" y="415480"/>
                </a:lnTo>
                <a:lnTo>
                  <a:pt x="0" y="385572"/>
                </a:lnTo>
                <a:lnTo>
                  <a:pt x="0" y="76200"/>
                </a:lnTo>
                <a:close/>
              </a:path>
            </a:pathLst>
          </a:custGeom>
          <a:ln w="44195">
            <a:solidFill>
              <a:srgbClr val="FFFFFF"/>
            </a:solidFill>
          </a:ln>
        </p:spPr>
        <p:txBody>
          <a:bodyPr wrap="square" lIns="0" tIns="0" rIns="0" bIns="0" rtlCol="0"/>
          <a:p/>
        </p:txBody>
      </p:sp>
      <p:sp>
        <p:nvSpPr>
          <p:cNvPr id="19" name="object 9"/>
          <p:cNvSpPr txBox="1"/>
          <p:nvPr/>
        </p:nvSpPr>
        <p:spPr>
          <a:xfrm>
            <a:off x="1259840" y="1772920"/>
            <a:ext cx="6388100" cy="34004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>
              <a:lnSpc>
                <a:spcPct val="100000"/>
              </a:lnSpc>
              <a:spcBef>
                <a:spcPts val="20"/>
              </a:spcBef>
            </a:pPr>
            <a:endParaRPr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80340" marR="5080" indent="417195" algn="just">
              <a:lnSpc>
                <a:spcPct val="100000"/>
              </a:lnSpc>
            </a:pPr>
            <a:r>
              <a:rPr lang="en-US" b="0" spc="3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b="0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1、天然橡胶</a:t>
            </a:r>
            <a:endParaRPr b="0" dirty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marL="180340" marR="5080" indent="417195" algn="just">
              <a:lnSpc>
                <a:spcPct val="100000"/>
              </a:lnSpc>
            </a:pPr>
            <a:r>
              <a:rPr lang="en-US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天然橡胶属于天然树脂，是从橡胶树的浆汁中制取的，主要成分是聚异戊二烯。它的抗拉强度与回弹性比多数合成橡胶好，但耐热老化性和耐大气老化性较差，不耐臭氧，易燃烧，一般用于制造轮胎、电线电缆的绝缘护套等。</a:t>
            </a:r>
            <a:endParaRPr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80340" marR="5080" indent="417195" algn="just">
              <a:lnSpc>
                <a:spcPct val="100000"/>
              </a:lnSpc>
            </a:pPr>
            <a:r>
              <a:rPr lang="en-US" b="0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 </a:t>
            </a:r>
            <a:r>
              <a:rPr b="0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2、合成橡胶</a:t>
            </a:r>
            <a:endParaRPr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80340" marR="5080" indent="417195" algn="just">
              <a:lnSpc>
                <a:spcPct val="100000"/>
              </a:lnSpc>
            </a:pPr>
            <a:r>
              <a:rPr lang="en-US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合成橡胶是将石油或乙醇、乙炔、天然气或其他产物经过加工，提炼而获得，并具有类似橡胶性能的合成产物。</a:t>
            </a:r>
            <a:endParaRPr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9795" y="1412875"/>
            <a:ext cx="2606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二、</a:t>
            </a:r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橡胶</a:t>
            </a:r>
            <a:endParaRPr lang="zh-CN" altLang="en-US" sz="24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object 9"/>
          <p:cNvSpPr txBox="1"/>
          <p:nvPr/>
        </p:nvSpPr>
        <p:spPr>
          <a:xfrm>
            <a:off x="683895" y="1781810"/>
            <a:ext cx="4662805" cy="15113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 marR="5080" indent="450850" algn="just">
              <a:lnSpc>
                <a:spcPct val="122000"/>
              </a:lnSpc>
              <a:spcBef>
                <a:spcPts val="90"/>
              </a:spcBef>
            </a:pPr>
            <a:r>
              <a:rPr b="0" spc="7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复合材料是由两</a:t>
            </a:r>
            <a:r>
              <a:rPr b="0" spc="6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种</a:t>
            </a:r>
            <a:r>
              <a:rPr b="0" spc="9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或</a:t>
            </a:r>
            <a:r>
              <a:rPr b="0" spc="6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两</a:t>
            </a:r>
            <a:r>
              <a:rPr b="0" spc="7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种以</a:t>
            </a:r>
            <a:r>
              <a:rPr b="0" spc="9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上</a:t>
            </a:r>
            <a:r>
              <a:rPr b="0" spc="7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性质</a:t>
            </a:r>
            <a:r>
              <a:rPr b="0" spc="2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不 </a:t>
            </a:r>
            <a:r>
              <a:rPr b="0" spc="9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同</a:t>
            </a:r>
            <a:r>
              <a:rPr b="0" spc="7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b="0" spc="9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材料</a:t>
            </a:r>
            <a:r>
              <a:rPr b="0" spc="7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组</a:t>
            </a:r>
            <a:r>
              <a:rPr b="0" spc="9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合而</a:t>
            </a:r>
            <a:r>
              <a:rPr b="0" spc="7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成</a:t>
            </a:r>
            <a:r>
              <a:rPr b="0" spc="9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，二</a:t>
            </a:r>
            <a:r>
              <a:rPr b="0" spc="7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者</a:t>
            </a:r>
            <a:r>
              <a:rPr b="0" spc="9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保留了</a:t>
            </a:r>
            <a:r>
              <a:rPr b="0" spc="7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各</a:t>
            </a:r>
            <a:r>
              <a:rPr b="0" spc="9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自</a:t>
            </a:r>
            <a:r>
              <a:rPr b="0" spc="7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b="0" spc="2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优</a:t>
            </a:r>
            <a:r>
              <a:rPr b="0" spc="9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点</a:t>
            </a:r>
            <a:r>
              <a:rPr b="0" spc="7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b="0" spc="9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得到</a:t>
            </a:r>
            <a:r>
              <a:rPr b="0" spc="7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单</a:t>
            </a:r>
            <a:r>
              <a:rPr b="0" spc="9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一材</a:t>
            </a:r>
            <a:r>
              <a:rPr b="0" spc="7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料</a:t>
            </a:r>
            <a:r>
              <a:rPr b="0" spc="9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无法</a:t>
            </a:r>
            <a:r>
              <a:rPr b="0" spc="7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比</a:t>
            </a:r>
            <a:r>
              <a:rPr b="0" spc="9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拟的综</a:t>
            </a:r>
            <a:r>
              <a:rPr b="0" spc="7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合</a:t>
            </a:r>
            <a:r>
              <a:rPr b="0" spc="9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性</a:t>
            </a:r>
            <a:r>
              <a:rPr b="0" spc="7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能</a:t>
            </a:r>
            <a:r>
              <a:rPr b="0" spc="2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b="0" spc="3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是新型工程材料。</a:t>
            </a:r>
            <a:endParaRPr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912485" y="1939290"/>
            <a:ext cx="2066290" cy="172910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1" name="object 11"/>
          <p:cNvSpPr/>
          <p:nvPr/>
        </p:nvSpPr>
        <p:spPr>
          <a:xfrm>
            <a:off x="5903595" y="3198495"/>
            <a:ext cx="2079625" cy="335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2" name="object 12"/>
          <p:cNvSpPr txBox="1"/>
          <p:nvPr/>
        </p:nvSpPr>
        <p:spPr>
          <a:xfrm>
            <a:off x="5908040" y="1934845"/>
            <a:ext cx="2075815" cy="1568450"/>
          </a:xfrm>
          <a:prstGeom prst="rect">
            <a:avLst/>
          </a:prstGeom>
          <a:ln w="10667">
            <a:solidFill>
              <a:srgbClr val="153A80"/>
            </a:solidFill>
          </a:ln>
        </p:spPr>
        <p:txBody>
          <a:bodyPr vert="horz" wrap="square" lIns="0" tIns="0" rIns="0" bIns="0" rtlCol="0">
            <a:spAutoFit/>
          </a:bodyPr>
          <a:p>
            <a:pPr>
              <a:lnSpc>
                <a:spcPct val="100000"/>
              </a:lnSpc>
            </a:pPr>
            <a:endParaRPr sz="15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00">
              <a:latin typeface="Times New Roman" panose="02020603050405020304"/>
              <a:cs typeface="Times New Roman" panose="02020603050405020304"/>
            </a:endParaRPr>
          </a:p>
          <a:p>
            <a:pPr marL="235585">
              <a:lnSpc>
                <a:spcPct val="100000"/>
              </a:lnSpc>
            </a:pPr>
            <a:r>
              <a:rPr sz="1150" b="1" spc="5" dirty="0">
                <a:latin typeface="微软雅黑" panose="020B0503020204020204" charset="-122"/>
                <a:cs typeface="微软雅黑" panose="020B0503020204020204" charset="-122"/>
              </a:rPr>
              <a:t>CFRP</a:t>
            </a:r>
            <a:r>
              <a:rPr sz="1150" b="1" spc="10" dirty="0">
                <a:latin typeface="微软雅黑" panose="020B0503020204020204" charset="-122"/>
                <a:cs typeface="微软雅黑" panose="020B0503020204020204" charset="-122"/>
              </a:rPr>
              <a:t>汽车地板（</a:t>
            </a:r>
            <a:r>
              <a:rPr sz="1150" b="1" spc="20" dirty="0">
                <a:latin typeface="微软雅黑" panose="020B0503020204020204" charset="-122"/>
                <a:cs typeface="微软雅黑" panose="020B0503020204020204" charset="-122"/>
              </a:rPr>
              <a:t>复合</a:t>
            </a:r>
            <a:r>
              <a:rPr sz="1150" b="1" spc="10" dirty="0">
                <a:latin typeface="微软雅黑" panose="020B0503020204020204" charset="-122"/>
                <a:cs typeface="微软雅黑" panose="020B0503020204020204" charset="-122"/>
              </a:rPr>
              <a:t>材</a:t>
            </a:r>
            <a:r>
              <a:rPr sz="1150" b="1" spc="20" dirty="0">
                <a:latin typeface="微软雅黑" panose="020B0503020204020204" charset="-122"/>
                <a:cs typeface="微软雅黑" panose="020B0503020204020204" charset="-122"/>
              </a:rPr>
              <a:t>料</a:t>
            </a:r>
            <a:r>
              <a:rPr sz="1150" b="1" spc="10" dirty="0">
                <a:latin typeface="微软雅黑" panose="020B0503020204020204" charset="-122"/>
                <a:cs typeface="微软雅黑" panose="020B0503020204020204" charset="-122"/>
              </a:rPr>
              <a:t>）</a:t>
            </a:r>
            <a:endParaRPr sz="11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894705" y="3729990"/>
            <a:ext cx="2066290" cy="17291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7" name="object 17"/>
          <p:cNvSpPr/>
          <p:nvPr/>
        </p:nvSpPr>
        <p:spPr>
          <a:xfrm>
            <a:off x="5882005" y="4990465"/>
            <a:ext cx="2079625" cy="3308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8" name="object 18"/>
          <p:cNvSpPr txBox="1"/>
          <p:nvPr/>
        </p:nvSpPr>
        <p:spPr>
          <a:xfrm>
            <a:off x="5889625" y="3724275"/>
            <a:ext cx="2073910" cy="1570990"/>
          </a:xfrm>
          <a:prstGeom prst="rect">
            <a:avLst/>
          </a:prstGeom>
          <a:ln w="10667">
            <a:solidFill>
              <a:srgbClr val="153A80"/>
            </a:solidFill>
          </a:ln>
        </p:spPr>
        <p:txBody>
          <a:bodyPr vert="horz" wrap="square" lIns="0" tIns="0" rIns="0" bIns="0" rtlCol="0">
            <a:spAutoFit/>
          </a:bodyPr>
          <a:p>
            <a:pPr>
              <a:lnSpc>
                <a:spcPct val="100000"/>
              </a:lnSpc>
            </a:pPr>
            <a:endParaRPr sz="15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50">
              <a:latin typeface="Times New Roman" panose="02020603050405020304"/>
              <a:cs typeface="Times New Roman" panose="02020603050405020304"/>
            </a:endParaRPr>
          </a:p>
          <a:p>
            <a:pPr marL="619760">
              <a:lnSpc>
                <a:spcPct val="100000"/>
              </a:lnSpc>
            </a:pPr>
            <a:r>
              <a:rPr sz="1150" b="1" spc="5" dirty="0">
                <a:latin typeface="微软雅黑" panose="020B0503020204020204" charset="-122"/>
                <a:cs typeface="微软雅黑" panose="020B0503020204020204" charset="-122"/>
              </a:rPr>
              <a:t>3D</a:t>
            </a:r>
            <a:r>
              <a:rPr sz="1150" b="1" spc="10" dirty="0">
                <a:latin typeface="微软雅黑" panose="020B0503020204020204" charset="-122"/>
                <a:cs typeface="微软雅黑" panose="020B0503020204020204" charset="-122"/>
              </a:rPr>
              <a:t>打印复合材料</a:t>
            </a:r>
            <a:endParaRPr sz="11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99184" y="3998976"/>
            <a:ext cx="1835150" cy="353695"/>
          </a:xfrm>
          <a:prstGeom prst="rect">
            <a:avLst/>
          </a:prstGeom>
          <a:ln w="10667">
            <a:solidFill>
              <a:srgbClr val="153A80"/>
            </a:solidFill>
          </a:ln>
        </p:spPr>
        <p:txBody>
          <a:bodyPr vert="horz" wrap="square" lIns="0" tIns="46355" rIns="0" bIns="0" rtlCol="0">
            <a:spAutoFit/>
          </a:bodyPr>
          <a:p>
            <a:pPr marL="473075">
              <a:lnSpc>
                <a:spcPct val="100000"/>
              </a:lnSpc>
              <a:spcBef>
                <a:spcPts val="365"/>
              </a:spcBef>
            </a:pPr>
            <a:r>
              <a:rPr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比强度大</a:t>
            </a:r>
            <a:endParaRPr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072765" y="3998976"/>
            <a:ext cx="1835150" cy="353695"/>
          </a:xfrm>
          <a:prstGeom prst="rect">
            <a:avLst/>
          </a:prstGeom>
          <a:ln w="10668">
            <a:solidFill>
              <a:srgbClr val="153A80"/>
            </a:solidFill>
          </a:ln>
        </p:spPr>
        <p:txBody>
          <a:bodyPr vert="horz" wrap="square" lIns="0" tIns="46355" rIns="0" bIns="0" rtlCol="0">
            <a:spAutoFit/>
          </a:bodyPr>
          <a:p>
            <a:pPr marL="362585">
              <a:lnSpc>
                <a:spcPct val="100000"/>
              </a:lnSpc>
              <a:spcBef>
                <a:spcPts val="365"/>
              </a:spcBef>
            </a:pPr>
            <a:r>
              <a:rPr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高温性能好</a:t>
            </a:r>
            <a:endParaRPr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99184" y="4591811"/>
            <a:ext cx="1835150" cy="353695"/>
          </a:xfrm>
          <a:prstGeom prst="rect">
            <a:avLst/>
          </a:prstGeom>
          <a:ln w="10667">
            <a:solidFill>
              <a:srgbClr val="153A80"/>
            </a:solidFill>
          </a:ln>
        </p:spPr>
        <p:txBody>
          <a:bodyPr vert="horz" wrap="square" lIns="0" tIns="46355" rIns="0" bIns="0" rtlCol="0">
            <a:spAutoFit/>
          </a:bodyPr>
          <a:p>
            <a:pPr marL="250825">
              <a:lnSpc>
                <a:spcPct val="100000"/>
              </a:lnSpc>
              <a:spcBef>
                <a:spcPts val="365"/>
              </a:spcBef>
            </a:pPr>
            <a:r>
              <a:rPr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化学稳定性好</a:t>
            </a:r>
            <a:endParaRPr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072765" y="4596384"/>
            <a:ext cx="1835150" cy="351155"/>
          </a:xfrm>
          <a:prstGeom prst="rect">
            <a:avLst/>
          </a:prstGeom>
          <a:ln w="10668">
            <a:solidFill>
              <a:srgbClr val="153A80"/>
            </a:solidFill>
          </a:ln>
        </p:spPr>
        <p:txBody>
          <a:bodyPr vert="horz" wrap="square" lIns="0" tIns="43815" rIns="0" bIns="0" rtlCol="0">
            <a:spAutoFit/>
          </a:bodyPr>
          <a:p>
            <a:pPr marL="251460">
              <a:lnSpc>
                <a:spcPct val="100000"/>
              </a:lnSpc>
              <a:spcBef>
                <a:spcPts val="345"/>
              </a:spcBef>
            </a:pPr>
            <a:r>
              <a:rPr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减摩耐磨性好</a:t>
            </a:r>
            <a:endParaRPr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99184" y="5192267"/>
            <a:ext cx="1835150" cy="351790"/>
          </a:xfrm>
          <a:prstGeom prst="rect">
            <a:avLst/>
          </a:prstGeom>
          <a:ln w="10667">
            <a:solidFill>
              <a:srgbClr val="153A80"/>
            </a:solidFill>
          </a:ln>
        </p:spPr>
        <p:txBody>
          <a:bodyPr vert="horz" wrap="square" lIns="0" tIns="44450" rIns="0" bIns="0" rtlCol="0">
            <a:spAutoFit/>
          </a:bodyPr>
          <a:p>
            <a:pPr marL="361950">
              <a:lnSpc>
                <a:spcPct val="100000"/>
              </a:lnSpc>
              <a:spcBef>
                <a:spcPts val="350"/>
              </a:spcBef>
            </a:pPr>
            <a:r>
              <a:rPr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自润滑性好</a:t>
            </a:r>
            <a:endParaRPr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072765" y="5181600"/>
            <a:ext cx="1835150" cy="351155"/>
          </a:xfrm>
          <a:prstGeom prst="rect">
            <a:avLst/>
          </a:prstGeom>
          <a:ln w="10668">
            <a:solidFill>
              <a:srgbClr val="153A80"/>
            </a:solidFill>
          </a:ln>
        </p:spPr>
        <p:txBody>
          <a:bodyPr vert="horz" wrap="square" lIns="0" tIns="43815" rIns="0" bIns="0" rtlCol="0">
            <a:spAutoFit/>
          </a:bodyPr>
          <a:p>
            <a:pPr marL="584835">
              <a:lnSpc>
                <a:spcPct val="100000"/>
              </a:lnSpc>
              <a:spcBef>
                <a:spcPts val="345"/>
              </a:spcBef>
            </a:pPr>
            <a:r>
              <a:rPr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隔热性</a:t>
            </a:r>
            <a:endParaRPr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27405" y="1268730"/>
            <a:ext cx="2606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三、</a:t>
            </a:r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复合材料</a:t>
            </a:r>
            <a:endParaRPr lang="zh-CN" altLang="en-US" sz="24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10895" y="3479800"/>
            <a:ext cx="2622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1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、复合材料的特性</a:t>
            </a:r>
            <a:endParaRPr lang="zh-CN" altLang="en-US" b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" grpId="0"/>
      <p:bldP spid="9" grpId="1"/>
      <p:bldP spid="10" grpId="1" animBg="1"/>
      <p:bldP spid="11" grpId="1" animBg="1"/>
      <p:bldP spid="12" grpId="1" animBg="1"/>
      <p:bldP spid="16" grpId="1" animBg="1"/>
      <p:bldP spid="17" grpId="1" animBg="1"/>
      <p:bldP spid="18" grpId="1" animBg="1"/>
      <p:bldP spid="22" grpId="1" animBg="1"/>
      <p:bldP spid="23" grpId="1" animBg="1"/>
      <p:bldP spid="24" grpId="1" animBg="1"/>
      <p:bldP spid="25" grpId="1" animBg="1"/>
      <p:bldP spid="26" grpId="1" animBg="1"/>
      <p:bldP spid="27" grpId="1" animBg="1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99795" y="1340485"/>
            <a:ext cx="2606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三、复合材料</a:t>
            </a:r>
            <a:endParaRPr lang="zh-CN" altLang="en-US" sz="24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87450" y="1916430"/>
            <a:ext cx="36182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2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、复合材料的分类和应用</a:t>
            </a:r>
            <a:endParaRPr lang="zh-CN" altLang="en-US" b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259840" y="2502535"/>
            <a:ext cx="654748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(1)</a:t>
            </a:r>
            <a:r>
              <a:rPr 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纤维复合材料：大部分是纤维和树脂的复合。</a:t>
            </a:r>
            <a:r>
              <a:rPr 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  (2)</a:t>
            </a:r>
            <a:r>
              <a:rPr 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层叠复合材料：把两种以上不同材料层叠在一起。</a:t>
            </a:r>
            <a:r>
              <a:rPr 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  (3)</a:t>
            </a:r>
            <a:r>
              <a:rPr 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细粒复合材料：一般是粉料间的复合</a:t>
            </a:r>
            <a:r>
              <a:rPr lang="en-US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  (4)</a:t>
            </a:r>
            <a:r>
              <a:rPr 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骨架复合材料：包括多孔浸渍材料和夹层结构材料。</a:t>
            </a:r>
            <a:endParaRPr lang="zh-CN" altLang="en-US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44948" y="4173093"/>
            <a:ext cx="2328671" cy="155295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4" name="object 14"/>
          <p:cNvSpPr/>
          <p:nvPr/>
        </p:nvSpPr>
        <p:spPr>
          <a:xfrm>
            <a:off x="4538853" y="5431917"/>
            <a:ext cx="2340863" cy="3002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5" name="object 15"/>
          <p:cNvSpPr txBox="1"/>
          <p:nvPr/>
        </p:nvSpPr>
        <p:spPr>
          <a:xfrm>
            <a:off x="4538853" y="4168521"/>
            <a:ext cx="2341245" cy="1564005"/>
          </a:xfrm>
          <a:prstGeom prst="rect">
            <a:avLst/>
          </a:prstGeom>
          <a:ln w="10667">
            <a:solidFill>
              <a:srgbClr val="153A80"/>
            </a:solidFill>
          </a:ln>
        </p:spPr>
        <p:txBody>
          <a:bodyPr vert="horz" wrap="square" lIns="0" tIns="0" rIns="0" bIns="0" rtlCol="0">
            <a:spAutoFit/>
          </a:bodyPr>
          <a:p>
            <a:pPr>
              <a:lnSpc>
                <a:spcPct val="100000"/>
              </a:lnSpc>
            </a:pPr>
            <a:endParaRPr sz="15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00">
              <a:latin typeface="Times New Roman" panose="02020603050405020304"/>
              <a:cs typeface="Times New Roman" panose="02020603050405020304"/>
            </a:endParaRPr>
          </a:p>
          <a:p>
            <a:pPr marL="208280">
              <a:lnSpc>
                <a:spcPct val="100000"/>
              </a:lnSpc>
            </a:pPr>
            <a:r>
              <a:rPr sz="1150" b="1" spc="10" dirty="0">
                <a:latin typeface="微软雅黑" panose="020B0503020204020204" charset="-122"/>
                <a:cs typeface="微软雅黑" panose="020B0503020204020204" charset="-122"/>
              </a:rPr>
              <a:t>长安新奔奔顶盖（复</a:t>
            </a:r>
            <a:r>
              <a:rPr sz="1150" b="1" spc="20" dirty="0">
                <a:latin typeface="微软雅黑" panose="020B0503020204020204" charset="-122"/>
                <a:cs typeface="微软雅黑" panose="020B0503020204020204" charset="-122"/>
              </a:rPr>
              <a:t>合</a:t>
            </a:r>
            <a:r>
              <a:rPr sz="1150" b="1" spc="10" dirty="0">
                <a:latin typeface="微软雅黑" panose="020B0503020204020204" charset="-122"/>
                <a:cs typeface="微软雅黑" panose="020B0503020204020204" charset="-122"/>
              </a:rPr>
              <a:t>材</a:t>
            </a:r>
            <a:r>
              <a:rPr sz="1150" b="1" spc="20" dirty="0">
                <a:latin typeface="微软雅黑" panose="020B0503020204020204" charset="-122"/>
                <a:cs typeface="微软雅黑" panose="020B0503020204020204" charset="-122"/>
              </a:rPr>
              <a:t>料</a:t>
            </a:r>
            <a:r>
              <a:rPr sz="1150" b="1" spc="10" dirty="0">
                <a:latin typeface="微软雅黑" panose="020B0503020204020204" charset="-122"/>
                <a:cs typeface="微软雅黑" panose="020B0503020204020204" charset="-122"/>
              </a:rPr>
              <a:t>）</a:t>
            </a:r>
            <a:endParaRPr sz="11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757172" y="4160774"/>
            <a:ext cx="2330196" cy="15529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0" name="object 20"/>
          <p:cNvSpPr/>
          <p:nvPr/>
        </p:nvSpPr>
        <p:spPr>
          <a:xfrm>
            <a:off x="1744980" y="5421122"/>
            <a:ext cx="2348483" cy="297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1" name="object 21"/>
          <p:cNvSpPr txBox="1"/>
          <p:nvPr/>
        </p:nvSpPr>
        <p:spPr>
          <a:xfrm>
            <a:off x="1752599" y="4154677"/>
            <a:ext cx="2339340" cy="1565275"/>
          </a:xfrm>
          <a:prstGeom prst="rect">
            <a:avLst/>
          </a:prstGeom>
          <a:ln w="10667">
            <a:solidFill>
              <a:srgbClr val="153A80"/>
            </a:solidFill>
          </a:ln>
        </p:spPr>
        <p:txBody>
          <a:bodyPr vert="horz" wrap="square" lIns="0" tIns="0" rIns="0" bIns="0" rtlCol="0">
            <a:spAutoFit/>
          </a:bodyPr>
          <a:p>
            <a:pPr>
              <a:lnSpc>
                <a:spcPct val="100000"/>
              </a:lnSpc>
            </a:pPr>
            <a:endParaRPr sz="15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50">
              <a:latin typeface="Times New Roman" panose="02020603050405020304"/>
              <a:cs typeface="Times New Roman" panose="02020603050405020304"/>
            </a:endParaRPr>
          </a:p>
          <a:p>
            <a:pPr marL="280035">
              <a:lnSpc>
                <a:spcPct val="100000"/>
              </a:lnSpc>
            </a:pPr>
            <a:r>
              <a:rPr sz="1150" b="1" spc="10" dirty="0">
                <a:latin typeface="微软雅黑" panose="020B0503020204020204" charset="-122"/>
                <a:cs typeface="微软雅黑" panose="020B0503020204020204" charset="-122"/>
              </a:rPr>
              <a:t>急救篮式担架（复合</a:t>
            </a:r>
            <a:r>
              <a:rPr sz="1150" b="1" spc="20" dirty="0">
                <a:latin typeface="微软雅黑" panose="020B0503020204020204" charset="-122"/>
                <a:cs typeface="微软雅黑" panose="020B0503020204020204" charset="-122"/>
              </a:rPr>
              <a:t>材</a:t>
            </a:r>
            <a:r>
              <a:rPr sz="1150" b="1" spc="10" dirty="0">
                <a:latin typeface="微软雅黑" panose="020B0503020204020204" charset="-122"/>
                <a:cs typeface="微软雅黑" panose="020B0503020204020204" charset="-122"/>
              </a:rPr>
              <a:t>料）</a:t>
            </a:r>
            <a:endParaRPr sz="11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0" grpId="0"/>
      <p:bldP spid="13" grpId="0" animBg="1"/>
      <p:bldP spid="14" grpId="0" animBg="1"/>
      <p:bldP spid="15" grpId="0" animBg="1"/>
      <p:bldP spid="19" grpId="0" animBg="1"/>
      <p:bldP spid="20" grpId="0" animBg="1"/>
      <p:bldP spid="21" grpId="0" animBg="1"/>
      <p:bldP spid="3" grpId="1"/>
      <p:bldP spid="100" grpId="1"/>
      <p:bldP spid="13" grpId="1" animBg="1"/>
      <p:bldP spid="14" grpId="1" animBg="1"/>
      <p:bldP spid="15" grpId="1" animBg="1"/>
      <p:bldP spid="19" grpId="1" animBg="1"/>
      <p:bldP spid="20" grpId="1" animBg="1"/>
      <p:bldP spid="21" grpId="1" animBg="1"/>
    </p:bldLst>
  </p:timing>
</p:sld>
</file>

<file path=ppt/tags/tag1.xml><?xml version="1.0" encoding="utf-8"?>
<p:tagLst xmlns:p="http://schemas.openxmlformats.org/presentationml/2006/main">
  <p:tag name="COMMONDATA" val="eyJoZGlkIjoiMjdmNWIxM2Y0M2U5NTQ0ZWEwNTY5YWI4NmYyNGExZDcifQ==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1375</Words>
  <Application>WPS 演示</Application>
  <PresentationFormat>在屏幕上显示</PresentationFormat>
  <Paragraphs>185</Paragraphs>
  <Slides>13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5" baseType="lpstr">
      <vt:lpstr>Arial</vt:lpstr>
      <vt:lpstr>宋体</vt:lpstr>
      <vt:lpstr>Wingdings</vt:lpstr>
      <vt:lpstr>楷体_GB2312</vt:lpstr>
      <vt:lpstr>新宋体</vt:lpstr>
      <vt:lpstr>黑体</vt:lpstr>
      <vt:lpstr>微软雅黑</vt:lpstr>
      <vt:lpstr>Times New Roman</vt:lpstr>
      <vt:lpstr>Arial Unicode MS</vt:lpstr>
      <vt:lpstr>Times New Roman</vt:lpstr>
      <vt:lpstr>默认设计模板</vt:lpstr>
      <vt:lpstr>1_默认设计模板</vt:lpstr>
      <vt:lpstr>PowerPoint 演示文稿</vt:lpstr>
      <vt:lpstr>工程塑料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胡君</dc:creator>
  <cp:lastModifiedBy>柯基宝宝</cp:lastModifiedBy>
  <cp:revision>343</cp:revision>
  <dcterms:created xsi:type="dcterms:W3CDTF">2011-08-04T15:40:00Z</dcterms:created>
  <dcterms:modified xsi:type="dcterms:W3CDTF">2022-07-20T09:51:01Z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2052-11.1.0.11875</vt:lpwstr>
  </property>
  <property fmtid="{D5CDD505-2E9C-101B-9397-08002B2CF9AE}" pid="3" name="ICV">
    <vt:lpwstr>A282BC970BCF47B99750341C74D4DCCE</vt:lpwstr>
  </property>
</Properties>
</file>