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79" r:id="rId4"/>
    <p:sldId id="315" r:id="rId6"/>
    <p:sldId id="280" r:id="rId7"/>
    <p:sldId id="311" r:id="rId8"/>
    <p:sldId id="312" r:id="rId9"/>
    <p:sldId id="313" r:id="rId10"/>
    <p:sldId id="314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6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6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组合变形简介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476375" y="1786255"/>
            <a:ext cx="5906135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2-</a:t>
            </a:r>
            <a:r>
              <a:rPr 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6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组合变形简介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9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6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组合变形简介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985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26565" y="1205865"/>
            <a:ext cx="2685415" cy="2265045"/>
          </a:xfrm>
          <a:prstGeom prst="rect">
            <a:avLst/>
          </a:prstGeom>
        </p:spPr>
      </p:pic>
      <p:pic>
        <p:nvPicPr>
          <p:cNvPr id="4" name="图片 3" descr="2022-07-17_1947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20" y="3644900"/>
            <a:ext cx="2740660" cy="2349500"/>
          </a:xfrm>
          <a:prstGeom prst="rect">
            <a:avLst/>
          </a:prstGeom>
        </p:spPr>
      </p:pic>
      <p:pic>
        <p:nvPicPr>
          <p:cNvPr id="5" name="图片 4" descr="2022-07-17_1947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210" y="3634105"/>
            <a:ext cx="2638425" cy="2357120"/>
          </a:xfrm>
          <a:prstGeom prst="rect">
            <a:avLst/>
          </a:prstGeom>
        </p:spPr>
      </p:pic>
      <p:pic>
        <p:nvPicPr>
          <p:cNvPr id="6" name="图片 5" descr="2022-07-17_1950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210" y="1203325"/>
            <a:ext cx="2639060" cy="2298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6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组合变形简介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12357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一、组合变形的概念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0904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1550" y="2204720"/>
            <a:ext cx="512445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四种基本变形：拉、压，剪切，扭转，弯曲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8325" y="2924810"/>
            <a:ext cx="760285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77190" indent="-287020">
              <a:lnSpc>
                <a:spcPct val="200000"/>
              </a:lnSpc>
              <a:spcBef>
                <a:spcPts val="995"/>
              </a:spcBef>
              <a:buFont typeface="Wingdings" panose="05000000000000000000"/>
              <a:buChar char=""/>
              <a:tabLst>
                <a:tab pos="377190" algn="l"/>
              </a:tabLst>
            </a:pPr>
            <a:r>
              <a:rPr lang="en-US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在工程实际中，在杆件上往往同时作用有两种或两种以上</a:t>
            </a:r>
            <a:r>
              <a:rPr b="0" spc="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基本变形。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  <a:p>
            <a:pPr marL="377190" indent="-287020">
              <a:lnSpc>
                <a:spcPct val="200000"/>
              </a:lnSpc>
              <a:buFont typeface="Wingdings" panose="05000000000000000000"/>
              <a:buChar char=""/>
              <a:tabLst>
                <a:tab pos="377190" algn="l"/>
              </a:tabLst>
            </a:pPr>
            <a:r>
              <a:rPr lang="en-US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构件在载荷作用下，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同时发生两种或两种以上</a:t>
            </a:r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的基本变形称为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组合变形</a:t>
            </a:r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6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组合变形简介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12357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二、常见的组合变形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0904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260" y="2066290"/>
            <a:ext cx="2794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77190" indent="-287020">
              <a:lnSpc>
                <a:spcPct val="100000"/>
              </a:lnSpc>
              <a:spcBef>
                <a:spcPts val="1000"/>
              </a:spcBef>
              <a:buFont typeface="Wingdings" panose="05000000000000000000"/>
              <a:buChar char=""/>
              <a:tabLst>
                <a:tab pos="377190" algn="l"/>
              </a:tabLst>
            </a:pPr>
            <a:r>
              <a:rPr sz="2400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拉弯组合变形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3779493" y="1711468"/>
            <a:ext cx="3556093" cy="144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文本框 7"/>
          <p:cNvSpPr txBox="1"/>
          <p:nvPr/>
        </p:nvSpPr>
        <p:spPr>
          <a:xfrm>
            <a:off x="611505" y="3381375"/>
            <a:ext cx="759841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88900" marR="81280" algn="just">
              <a:lnSpc>
                <a:spcPts val="3000"/>
              </a:lnSpc>
            </a:pPr>
            <a:r>
              <a:rPr lang="en-US" altLang="zh-CN"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如图所示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外力</a:t>
            </a:r>
            <a:r>
              <a:rPr sz="1800" b="0" spc="-1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位于梁的纵对称面</a:t>
            </a:r>
            <a:r>
              <a:rPr sz="1800" b="0" i="1" spc="-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xOz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内</a:t>
            </a:r>
            <a:r>
              <a:rPr sz="1800" b="0" spc="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其作用线与梁的x轴成一夹角</a:t>
            </a:r>
            <a:r>
              <a:rPr sz="1800" b="0" i="1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θ</a:t>
            </a:r>
            <a:r>
              <a:rPr lang="zh-CN" sz="1800" b="0" i="1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下面分析一下该力对梁作用的变形效果。首先</a:t>
            </a:r>
            <a:r>
              <a:rPr lang="zh-CN"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将外力</a:t>
            </a:r>
            <a:r>
              <a:rPr sz="1800" b="0" i="1" spc="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分解成两个分</a:t>
            </a:r>
            <a:r>
              <a:rPr sz="1800" b="0" spc="5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力</a:t>
            </a:r>
            <a:r>
              <a:rPr sz="1800" b="0" i="1" spc="-104" baseline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spc="-75" baseline="-19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</a:t>
            </a:r>
            <a:r>
              <a:rPr sz="1800" b="0" spc="-40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1800" b="0" i="1" spc="-157" baseline="4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spc="75" baseline="-19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，这两个分力符合拉伸和平面弯曲</a:t>
            </a:r>
            <a:r>
              <a:rPr sz="1800" b="0" spc="-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的外力作用条件</a:t>
            </a:r>
            <a:r>
              <a:rPr lang="zh-CN" sz="1800" b="0" spc="-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spc="-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即</a:t>
            </a:r>
            <a:r>
              <a:rPr sz="1800" b="0" spc="-17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sz="1800" b="0" i="1" spc="-254" baseline="9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spc="-254" baseline="-1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</a:t>
            </a:r>
            <a:r>
              <a:rPr sz="1800" b="0" spc="-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使悬臂梁产生沿</a:t>
            </a:r>
            <a:r>
              <a:rPr sz="1800" b="0" i="1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</a:t>
            </a:r>
            <a:r>
              <a:rPr sz="1800" b="0" spc="-5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方向的拉伸作用</a:t>
            </a:r>
            <a:r>
              <a:rPr sz="1800" b="0" spc="-22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i="1" spc="-330" baseline="9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spc="-330" baseline="-1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 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使悬臂梁产生绕纵对称面弯曲的作用。这样</a:t>
            </a:r>
            <a:r>
              <a:rPr sz="1800" b="0" spc="-114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i="1" spc="-172" baseline="7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spc="-172" baseline="-1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</a:t>
            </a:r>
            <a:r>
              <a:rPr sz="1800" b="0" spc="-112" baseline="-1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产生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拉伸变形</a:t>
            </a:r>
            <a:r>
              <a:rPr lang="zh-CN"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i="1" spc="-7" baseline="7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F</a:t>
            </a:r>
            <a:r>
              <a:rPr sz="1800" b="0" spc="-7" baseline="-1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z</a:t>
            </a:r>
            <a:r>
              <a:rPr sz="1800" b="0" spc="292" baseline="-1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产生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弯曲变形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，梁的变形就由拉伸和弯曲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共同作用的拉弯组合变形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。这样的组合变形就可以分解成两个基本变形。</a:t>
            </a:r>
            <a:endParaRPr lang="zh-CN" altLang="en-US" sz="1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6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组合变形简介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12357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二、常见的组合变形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0904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260" y="2066290"/>
            <a:ext cx="2794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77190" indent="-287020">
              <a:lnSpc>
                <a:spcPct val="100000"/>
              </a:lnSpc>
              <a:spcBef>
                <a:spcPts val="1000"/>
              </a:spcBef>
              <a:buFont typeface="Wingdings" panose="05000000000000000000"/>
              <a:buChar char=""/>
              <a:tabLst>
                <a:tab pos="377190" algn="l"/>
              </a:tabLst>
            </a:pPr>
            <a:r>
              <a:rPr lang="zh-CN" sz="2400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</a:t>
            </a:r>
            <a:r>
              <a:rPr sz="2400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弯组合变形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6156325" y="1548765"/>
            <a:ext cx="2229485" cy="2506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文本框 8"/>
          <p:cNvSpPr txBox="1"/>
          <p:nvPr/>
        </p:nvSpPr>
        <p:spPr>
          <a:xfrm>
            <a:off x="582295" y="2816225"/>
            <a:ext cx="557403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0805" marR="257810">
              <a:lnSpc>
                <a:spcPts val="3000"/>
              </a:lnSpc>
              <a:spcBef>
                <a:spcPts val="100"/>
              </a:spcBef>
            </a:pPr>
            <a:r>
              <a:rPr lang="en-US"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如图所示，厂房建筑的边柱，受到不沿边柱轴线的作用力F的作用。把F的作用力平移到边柱轴线，重合后为F’再附加一力偶M的作用(力的平移定理)。作用在边柱轴线的F’使边柱受压——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压缩变形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；力偶M使边柱产生弯曲——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弯曲变形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。这样就将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压弯的组合变形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分解成了简单明了的压缩变形和弯曲变形。</a:t>
            </a:r>
            <a:endParaRPr sz="1800" b="0" dirty="0">
              <a:solidFill>
                <a:srgbClr val="1F386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6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组合变形简介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895" y="12357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二、常见的组合变形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0904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260" y="2066290"/>
            <a:ext cx="2794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77190" indent="-287020">
              <a:lnSpc>
                <a:spcPct val="100000"/>
              </a:lnSpc>
              <a:spcBef>
                <a:spcPts val="1000"/>
              </a:spcBef>
              <a:buFont typeface="Wingdings" panose="05000000000000000000"/>
              <a:buChar char=""/>
              <a:tabLst>
                <a:tab pos="377190" algn="l"/>
              </a:tabLst>
            </a:pPr>
            <a:r>
              <a:rPr sz="2400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弯</a:t>
            </a:r>
            <a:r>
              <a:rPr lang="zh-CN" sz="2400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扭</a:t>
            </a:r>
            <a:r>
              <a:rPr sz="2400" spc="-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组合变形</a:t>
            </a:r>
            <a:endParaRPr lang="zh-CN" altLang="en-US" sz="24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80070" y="2276343"/>
            <a:ext cx="3604682" cy="1096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文本框 4"/>
          <p:cNvSpPr txBox="1"/>
          <p:nvPr/>
        </p:nvSpPr>
        <p:spPr>
          <a:xfrm>
            <a:off x="971550" y="3860800"/>
            <a:ext cx="704723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0805" marR="208915">
              <a:lnSpc>
                <a:spcPts val="3000"/>
              </a:lnSpc>
              <a:spcBef>
                <a:spcPts val="100"/>
              </a:spcBef>
            </a:pPr>
            <a:r>
              <a:rPr lang="en-US"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图示传动轴AB，是带传动的带轮轴。当电动机带动带轮旋转时，传动轴产生弯扭组合变形。带轮上的带分产生松边张力和紧边张力</a:t>
            </a:r>
            <a:r>
              <a:rPr lang="zh-CN"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二力共同作用在带轮上，轴产生一横向力F，使轴产生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弯曲变形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。同时电动机对轴产生的力偶矩M使轴发生</a:t>
            </a:r>
            <a:r>
              <a:rPr sz="180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扭转变形</a:t>
            </a:r>
            <a:r>
              <a:rPr sz="1800" b="0" dirty="0">
                <a:solidFill>
                  <a:srgbClr val="1F386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1800" b="0" dirty="0">
              <a:solidFill>
                <a:srgbClr val="1F386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403985" y="255905"/>
            <a:ext cx="7045960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模块二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直杆的基本变形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2-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6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组合变形简介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0904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" name="图片 3" descr="2022-07-17_1928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1916430"/>
            <a:ext cx="7196455" cy="3576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1685" y="4076700"/>
            <a:ext cx="18256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77190" indent="-287020">
              <a:lnSpc>
                <a:spcPts val="2400"/>
              </a:lnSpc>
              <a:buFont typeface="Wingdings" panose="05000000000000000000"/>
              <a:buChar char=""/>
              <a:tabLst>
                <a:tab pos="377190" algn="l"/>
              </a:tabLst>
            </a:pPr>
            <a:r>
              <a:rPr sz="1400"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同时发生两种或两种以上的基本变形称为组合变形。</a:t>
            </a:r>
            <a:endParaRPr lang="zh-CN" altLang="en-US" sz="1400"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922,&quot;width&quot;:4650}"/>
</p:tagLst>
</file>

<file path=ppt/tags/tag2.xml><?xml version="1.0" encoding="utf-8"?>
<p:tagLst xmlns:p="http://schemas.openxmlformats.org/presentationml/2006/main">
  <p:tag name="KSO_WPP_MARK_KEY" val="7e0e126d-e5cf-46f6-bedf-42be42292834"/>
  <p:tag name="COMMONDATA" val="eyJoZGlkIjoiMjA5ODQyMDQxMTAxMTg5MjE1OWJjODBmMDk2OWY4Z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WPS 演示</Application>
  <PresentationFormat>在屏幕上显示</PresentationFormat>
  <Paragraphs>59</Paragraphs>
  <Slides>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楷体_GB2312</vt:lpstr>
      <vt:lpstr>新宋体</vt:lpstr>
      <vt:lpstr>黑体</vt:lpstr>
      <vt:lpstr>微软雅黑</vt:lpstr>
      <vt:lpstr>Wingdings</vt:lpstr>
      <vt:lpstr>Times New Roman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WPS_1606719979</cp:lastModifiedBy>
  <cp:revision>352</cp:revision>
  <dcterms:created xsi:type="dcterms:W3CDTF">2011-08-04T15:40:00Z</dcterms:created>
  <dcterms:modified xsi:type="dcterms:W3CDTF">2022-07-18T00:28:30Z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87F3041A65064998AD2BD9C501E4A101</vt:lpwstr>
  </property>
</Properties>
</file>