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9" r:id="rId3"/>
    <p:sldId id="285" r:id="rId5"/>
    <p:sldId id="302" r:id="rId6"/>
    <p:sldId id="316" r:id="rId7"/>
    <p:sldId id="317" r:id="rId8"/>
    <p:sldId id="318" r:id="rId9"/>
    <p:sldId id="326" r:id="rId10"/>
    <p:sldId id="319" r:id="rId11"/>
    <p:sldId id="320" r:id="rId12"/>
    <p:sldId id="321" r:id="rId13"/>
    <p:sldId id="325" r:id="rId14"/>
    <p:sldId id="323" r:id="rId15"/>
    <p:sldId id="324" r:id="rId16"/>
    <p:sldId id="290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252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3076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87775" name="矩形 287774"/>
          <p:cNvSpPr/>
          <p:nvPr/>
        </p:nvSpPr>
        <p:spPr>
          <a:xfrm>
            <a:off x="1476375" y="1786255"/>
            <a:ext cx="5906135" cy="280479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000" dirty="0">
                <a:latin typeface="黑体" panose="02010609060101010101" pitchFamily="2" charset="-122"/>
                <a:ea typeface="黑体" panose="02010609060101010101" pitchFamily="2" charset="-122"/>
              </a:rPr>
              <a:t>8-2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液压传动元件</a:t>
            </a: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5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（液压控制阀、液压辅件）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28777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885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850" y="1700530"/>
            <a:ext cx="806005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2.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压力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控制阀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23253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三、液压控制阀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260" y="2182495"/>
            <a:ext cx="8072120" cy="631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zh-CN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顺序阀</a:t>
            </a:r>
            <a:r>
              <a:rPr lang="en-US" altLang="zh-CN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利用液压系统中的</a:t>
            </a:r>
            <a:r>
              <a:rPr b="0" spc="3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压力变化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来控制油路通断，控制液压系统中两个或两个以上工作机构的</a:t>
            </a:r>
            <a:r>
              <a:rPr b="0" spc="3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先后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顺序</a:t>
            </a:r>
            <a:r>
              <a:rPr lang="zh-CN"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b="0" spc="30" dirty="0">
              <a:solidFill>
                <a:srgbClr val="3F3F3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15920" y="3860800"/>
            <a:ext cx="1146175" cy="975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2" name="图片 1" descr="2022-07-22_000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380" y="3191510"/>
            <a:ext cx="3936365" cy="2336165"/>
          </a:xfrm>
          <a:prstGeom prst="rect">
            <a:avLst/>
          </a:prstGeom>
        </p:spPr>
      </p:pic>
      <p:pic>
        <p:nvPicPr>
          <p:cNvPr id="9" name="图片 8" descr="2022-07-22_0001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65" y="2780665"/>
            <a:ext cx="2093595" cy="3292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885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850" y="1700530"/>
            <a:ext cx="806005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2.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压力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控制阀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23253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三、液压控制阀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260" y="2182495"/>
            <a:ext cx="8072120" cy="3238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zh-CN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压力继电器</a:t>
            </a:r>
            <a:r>
              <a:rPr lang="en-US" altLang="zh-CN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将</a:t>
            </a:r>
            <a:r>
              <a:rPr b="0" spc="3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液压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信号转变为</a:t>
            </a:r>
            <a:r>
              <a:rPr b="0" spc="3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信号，以实现</a:t>
            </a:r>
            <a:r>
              <a:rPr b="0" spc="3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顺序控制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</a:t>
            </a:r>
            <a:r>
              <a:rPr b="0" spc="3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保护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作用</a:t>
            </a:r>
            <a:r>
              <a:rPr lang="zh-CN"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b="0" spc="30" dirty="0">
              <a:solidFill>
                <a:srgbClr val="3F3F3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7" name="图片 6" descr="2022-07-22_081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210" y="2778760"/>
            <a:ext cx="5007610" cy="3114675"/>
          </a:xfrm>
          <a:prstGeom prst="rect">
            <a:avLst/>
          </a:prstGeom>
        </p:spPr>
      </p:pic>
      <p:pic>
        <p:nvPicPr>
          <p:cNvPr id="8" name="图片 7" descr="2022-07-22_0811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95" y="2578100"/>
            <a:ext cx="2229485" cy="3511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885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850" y="1700530"/>
            <a:ext cx="806005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3.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流量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控制阀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23253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三、液压控制阀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260" y="2182495"/>
            <a:ext cx="8072120" cy="9563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利用改变液流的</a:t>
            </a:r>
            <a:r>
              <a:rPr b="0" spc="3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通流面积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来控制系统的工作流量，以改变执行元件</a:t>
            </a:r>
            <a:r>
              <a:rPr b="0" spc="3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速度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的阀。</a:t>
            </a:r>
            <a:endParaRPr b="0" spc="30" dirty="0">
              <a:solidFill>
                <a:srgbClr val="3F3F3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endParaRPr lang="zh-CN" b="0" spc="30" dirty="0">
              <a:solidFill>
                <a:srgbClr val="3F3F3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7" name="图片 6" descr="2022-07-22_0756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3004185"/>
            <a:ext cx="3998595" cy="2512695"/>
          </a:xfrm>
          <a:prstGeom prst="rect">
            <a:avLst/>
          </a:prstGeom>
        </p:spPr>
      </p:pic>
      <p:pic>
        <p:nvPicPr>
          <p:cNvPr id="8" name="图片 7" descr="2022-07-22_0756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2924810"/>
            <a:ext cx="1880870" cy="3169285"/>
          </a:xfrm>
          <a:prstGeom prst="rect">
            <a:avLst/>
          </a:prstGeom>
        </p:spPr>
      </p:pic>
      <p:pic>
        <p:nvPicPr>
          <p:cNvPr id="10" name="图片 9" descr="2022-07-22_0757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165" y="3191510"/>
            <a:ext cx="1245235" cy="2892425"/>
          </a:xfrm>
          <a:prstGeom prst="rect">
            <a:avLst/>
          </a:prstGeom>
        </p:spPr>
      </p:pic>
      <p:sp>
        <p:nvSpPr>
          <p:cNvPr id="11" name="object 5"/>
          <p:cNvSpPr txBox="1"/>
          <p:nvPr/>
        </p:nvSpPr>
        <p:spPr>
          <a:xfrm>
            <a:off x="4356100" y="5713730"/>
            <a:ext cx="3182620" cy="2546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3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一般安装在出</a:t>
            </a:r>
            <a:r>
              <a:rPr sz="1550" spc="1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油</a:t>
            </a:r>
            <a:r>
              <a:rPr sz="1550" spc="3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口或</a:t>
            </a:r>
            <a:r>
              <a:rPr sz="1550" spc="1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550" spc="3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进油口</a:t>
            </a:r>
            <a:endParaRPr sz="15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885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20193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四、液压辅件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 descr="2022-07-22_0759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232025"/>
            <a:ext cx="8170545" cy="21507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55955" y="4725035"/>
            <a:ext cx="7976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油管和管接头</a:t>
            </a:r>
            <a:r>
              <a:rPr lang="en-US" alt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油箱</a:t>
            </a:r>
            <a:r>
              <a:rPr lang="en-US" alt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过滤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器</a:t>
            </a:r>
            <a:r>
              <a:rPr lang="en-US" alt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蓄能器</a:t>
            </a:r>
            <a:endParaRPr lang="zh-CN" altLang="en-US"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1403985" y="27495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4" name="图片 3" descr="2022-07-22_0803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1412875"/>
            <a:ext cx="6712585" cy="42532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77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" name="图片 1" descr="2022-07-21_2316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2276475"/>
            <a:ext cx="7788275" cy="2851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1772920"/>
            <a:ext cx="8060055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1.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方向控制阀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altLang="zh-CN" b="0" spc="3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b="0" spc="3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用</a:t>
            </a:r>
            <a:r>
              <a:rPr b="0" spc="3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于控制流液</a:t>
            </a:r>
            <a:r>
              <a:rPr b="0" spc="1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方</a:t>
            </a:r>
            <a:r>
              <a:rPr b="0" spc="3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向的</a:t>
            </a:r>
            <a:r>
              <a:rPr b="0" spc="1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一</a:t>
            </a:r>
            <a:r>
              <a:rPr b="0" spc="3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类阀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23253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三、液压控制阀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 descr="2022-07-21_2320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0" y="2636520"/>
            <a:ext cx="7728585" cy="31464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1813560"/>
            <a:ext cx="806005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1.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方向控制阀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23253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三、液压控制阀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550" y="2493010"/>
            <a:ext cx="1126490" cy="864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单向阀</a:t>
            </a:r>
            <a:endParaRPr lang="zh-CN" altLang="en-US"/>
          </a:p>
        </p:txBody>
      </p:sp>
      <p:pic>
        <p:nvPicPr>
          <p:cNvPr id="7" name="图片 6" descr="2022-07-21_2323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65" y="2132965"/>
            <a:ext cx="4098290" cy="40043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3895" y="3716655"/>
            <a:ext cx="25558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zh-CN"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单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向阀只允许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油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液朝</a:t>
            </a:r>
            <a:r>
              <a:rPr b="0" spc="-45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b="0" spc="3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一个方向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流动</a:t>
            </a:r>
            <a:r>
              <a:rPr lang="zh-CN"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b="0" spc="30" dirty="0">
              <a:solidFill>
                <a:srgbClr val="3F3F3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1813560"/>
            <a:ext cx="806005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1.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方向控制阀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23253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三、液压控制阀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405" y="2493010"/>
            <a:ext cx="1126490" cy="864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换向阀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95630" y="4796790"/>
            <a:ext cx="728980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>
              <a:lnSpc>
                <a:spcPts val="3000"/>
              </a:lnSpc>
              <a:spcBef>
                <a:spcPts val="100"/>
              </a:spcBef>
            </a:pPr>
            <a:r>
              <a:rPr lang="en-US" b="0" spc="6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b="0" spc="6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换</a:t>
            </a:r>
            <a:r>
              <a:rPr b="0" spc="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向</a:t>
            </a:r>
            <a:r>
              <a:rPr b="0" spc="4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阀</a:t>
            </a:r>
            <a:r>
              <a:rPr b="0" spc="6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是利</a:t>
            </a:r>
            <a:r>
              <a:rPr b="0" spc="4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用</a:t>
            </a:r>
            <a:r>
              <a:rPr b="0" spc="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阀</a:t>
            </a:r>
            <a:r>
              <a:rPr b="0" spc="4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芯</a:t>
            </a:r>
            <a:r>
              <a:rPr b="0" spc="6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相对阀</a:t>
            </a:r>
            <a:r>
              <a:rPr b="0" spc="4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体的</a:t>
            </a:r>
            <a:r>
              <a:rPr b="0" spc="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运</a:t>
            </a:r>
            <a:r>
              <a:rPr b="0" spc="4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动</a:t>
            </a:r>
            <a:r>
              <a:rPr b="0" spc="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2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控</a:t>
            </a:r>
            <a:r>
              <a:rPr b="0" spc="6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制油</a:t>
            </a:r>
            <a:r>
              <a:rPr b="0" spc="4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路</a:t>
            </a:r>
            <a:r>
              <a:rPr b="0" spc="6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的接</a:t>
            </a:r>
            <a:r>
              <a:rPr b="0" spc="4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通或</a:t>
            </a:r>
            <a:r>
              <a:rPr b="0" spc="6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关断</a:t>
            </a:r>
            <a:r>
              <a:rPr lang="zh-CN" b="0" spc="6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4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使</a:t>
            </a:r>
            <a:r>
              <a:rPr b="0" spc="6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液</a:t>
            </a:r>
            <a:r>
              <a:rPr b="0" spc="4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压</a:t>
            </a:r>
            <a:r>
              <a:rPr b="0" spc="6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执</a:t>
            </a:r>
            <a:r>
              <a:rPr b="0" spc="4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行</a:t>
            </a:r>
            <a:r>
              <a:rPr b="0" spc="6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元件实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现</a:t>
            </a:r>
            <a:r>
              <a:rPr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起动、停止或</a:t>
            </a:r>
            <a:r>
              <a:rPr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变</a:t>
            </a:r>
            <a:r>
              <a:rPr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换运</a:t>
            </a:r>
            <a:r>
              <a:rPr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动</a:t>
            </a:r>
            <a:r>
              <a:rPr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方向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</a:t>
            </a:r>
            <a:r>
              <a:rPr b="0" spc="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动</a:t>
            </a:r>
            <a:r>
              <a:rPr b="0" spc="3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作。</a:t>
            </a:r>
            <a:endParaRPr lang="zh-CN" b="0" spc="30" dirty="0">
              <a:solidFill>
                <a:srgbClr val="3F3F3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785" y="2443480"/>
            <a:ext cx="6080125" cy="1844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885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1813560"/>
            <a:ext cx="242760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1.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方向控制阀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23253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三、液压控制阀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1" name="图片 10" descr="2022-07-21_2339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830" y="2246630"/>
            <a:ext cx="1902460" cy="379031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500245" y="2328545"/>
            <a:ext cx="3385185" cy="395033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p>
            <a:pPr marL="12700" marR="5080" algn="just">
              <a:lnSpc>
                <a:spcPct val="97000"/>
              </a:lnSpc>
              <a:spcBef>
                <a:spcPts val="180"/>
              </a:spcBef>
            </a:pPr>
            <a:r>
              <a:rPr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各个通道均堵住</a:t>
            </a:r>
            <a:r>
              <a:rPr lang="zh-CN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97000"/>
              </a:lnSpc>
              <a:spcBef>
                <a:spcPts val="180"/>
              </a:spcBef>
            </a:pPr>
            <a:endParaRPr dirty="0">
              <a:solidFill>
                <a:srgbClr val="3F3F3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97000"/>
              </a:lnSpc>
              <a:spcBef>
                <a:spcPts val="180"/>
              </a:spcBef>
            </a:pPr>
            <a:endParaRPr dirty="0">
              <a:solidFill>
                <a:srgbClr val="3F3F3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97000"/>
              </a:lnSpc>
              <a:spcBef>
                <a:spcPts val="180"/>
              </a:spcBef>
            </a:pPr>
            <a:endParaRPr dirty="0">
              <a:solidFill>
                <a:srgbClr val="3F3F3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97000"/>
              </a:lnSpc>
              <a:spcBef>
                <a:spcPts val="180"/>
              </a:spcBef>
            </a:pPr>
            <a:r>
              <a:rPr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压力油</a:t>
            </a:r>
            <a:r>
              <a:rPr spc="-13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从</a:t>
            </a:r>
            <a:r>
              <a:rPr spc="-14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P</a:t>
            </a:r>
            <a:r>
              <a:rPr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口流入</a:t>
            </a:r>
            <a:r>
              <a:rPr spc="-13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，A</a:t>
            </a:r>
            <a:r>
              <a:rPr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口流 出；回油</a:t>
            </a:r>
            <a:r>
              <a:rPr spc="-13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从</a:t>
            </a:r>
            <a:r>
              <a:rPr spc="-135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口流入</a:t>
            </a:r>
            <a:r>
              <a:rPr spc="-345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,O</a:t>
            </a:r>
            <a:r>
              <a:rPr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口流回油箱</a:t>
            </a:r>
            <a:r>
              <a:rPr lang="zh-CN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dirty="0">
              <a:solidFill>
                <a:srgbClr val="3F3F3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97000"/>
              </a:lnSpc>
              <a:spcBef>
                <a:spcPts val="180"/>
              </a:spcBef>
            </a:pPr>
            <a:endParaRPr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97000"/>
              </a:lnSpc>
              <a:spcBef>
                <a:spcPts val="180"/>
              </a:spcBef>
            </a:pPr>
            <a:endParaRPr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97000"/>
              </a:lnSpc>
              <a:spcBef>
                <a:spcPts val="180"/>
              </a:spcBef>
            </a:pPr>
            <a:endParaRPr dirty="0">
              <a:solidFill>
                <a:srgbClr val="3F3F3F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 marR="5080" algn="just">
              <a:lnSpc>
                <a:spcPct val="97000"/>
              </a:lnSpc>
              <a:spcBef>
                <a:spcPts val="180"/>
              </a:spcBef>
            </a:pPr>
            <a:r>
              <a:rPr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压力油</a:t>
            </a:r>
            <a:r>
              <a:rPr spc="-13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从</a:t>
            </a:r>
            <a:r>
              <a:rPr spc="-14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口流入</a:t>
            </a:r>
            <a:r>
              <a:rPr spc="-125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，B</a:t>
            </a:r>
            <a:r>
              <a:rPr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口流 出；回油</a:t>
            </a:r>
            <a:r>
              <a:rPr spc="-13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从</a:t>
            </a:r>
            <a:r>
              <a:rPr spc="-14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口流入</a:t>
            </a:r>
            <a:r>
              <a:rPr spc="-345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,O</a:t>
            </a:r>
            <a:r>
              <a:rPr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口流回油箱</a:t>
            </a:r>
            <a:r>
              <a:rPr lang="zh-CN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97000"/>
              </a:lnSpc>
              <a:spcBef>
                <a:spcPts val="180"/>
              </a:spcBef>
            </a:pP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97000"/>
              </a:lnSpc>
              <a:spcBef>
                <a:spcPts val="180"/>
              </a:spcBef>
            </a:pP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550" y="2348865"/>
            <a:ext cx="1039495" cy="753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换向阀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885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1813560"/>
            <a:ext cx="242760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1.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方向控制阀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23253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三、液压控制阀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8" name="图片 7" descr="2022-07-21_233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2738120"/>
            <a:ext cx="1909445" cy="1470025"/>
          </a:xfrm>
          <a:prstGeom prst="rect">
            <a:avLst/>
          </a:prstGeom>
        </p:spPr>
      </p:pic>
      <p:pic>
        <p:nvPicPr>
          <p:cNvPr id="10" name="图片 9" descr="2022-07-21_2335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915" y="2920365"/>
            <a:ext cx="360045" cy="1105535"/>
          </a:xfrm>
          <a:prstGeom prst="rect">
            <a:avLst/>
          </a:prstGeom>
        </p:spPr>
      </p:pic>
      <p:sp>
        <p:nvSpPr>
          <p:cNvPr id="12" name="object 14"/>
          <p:cNvSpPr txBox="1"/>
          <p:nvPr/>
        </p:nvSpPr>
        <p:spPr>
          <a:xfrm>
            <a:off x="4211955" y="2780665"/>
            <a:ext cx="3212465" cy="1228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ts val="3000"/>
              </a:lnSpc>
              <a:spcBef>
                <a:spcPts val="105"/>
              </a:spcBef>
            </a:pPr>
            <a:r>
              <a:rPr sz="140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表示阀的作用位置，方框数即“位数”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8415" marR="361315" indent="-6350">
              <a:lnSpc>
                <a:spcPts val="3000"/>
              </a:lnSpc>
              <a:spcBef>
                <a:spcPts val="480"/>
              </a:spcBef>
            </a:pPr>
            <a:r>
              <a:rPr sz="140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箭头与方框的交点数为油口通</a:t>
            </a:r>
            <a:r>
              <a:rPr lang="zh-CN" sz="140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路</a:t>
            </a:r>
            <a:r>
              <a:rPr sz="140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数 </a:t>
            </a:r>
            <a:r>
              <a:rPr sz="1400" dirty="0">
                <a:solidFill>
                  <a:srgbClr val="3F3F3F"/>
                </a:solidFill>
                <a:latin typeface="微软雅黑" panose="020B0503020204020204" charset="-122"/>
                <a:cs typeface="微软雅黑" panose="020B0503020204020204" charset="-122"/>
              </a:rPr>
              <a:t>表示阀芯堵死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27630" y="1771650"/>
            <a:ext cx="1039495" cy="753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滑阀</a:t>
            </a:r>
            <a:endParaRPr lang="zh-CN" altLang="en-US"/>
          </a:p>
        </p:txBody>
      </p:sp>
      <p:pic>
        <p:nvPicPr>
          <p:cNvPr id="5" name="图片 4" descr="2022-07-22_0845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05" y="4436745"/>
            <a:ext cx="7376795" cy="1298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885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850" y="1700530"/>
            <a:ext cx="806005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2.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压力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控制阀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23253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三、液压控制阀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9795" y="2180590"/>
            <a:ext cx="7301865" cy="3238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zh-CN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溢流阀</a:t>
            </a:r>
            <a:r>
              <a:rPr lang="en-US" altLang="zh-CN"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通常安装在泵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出口</a:t>
            </a:r>
            <a:r>
              <a:rPr b="0" spc="1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</a:t>
            </a:r>
            <a:r>
              <a:rPr b="0" spc="3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溢流</a:t>
            </a:r>
            <a:r>
              <a:rPr b="0" spc="25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b="0" spc="3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稳压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及</a:t>
            </a:r>
            <a:r>
              <a:rPr b="0" spc="3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限压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等保护作用</a:t>
            </a:r>
            <a:r>
              <a:rPr lang="zh-CN"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b="0" spc="30" dirty="0">
              <a:solidFill>
                <a:srgbClr val="3F3F3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2022-07-21_2350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" y="2792095"/>
            <a:ext cx="2074545" cy="33381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950" y="3057525"/>
            <a:ext cx="1137920" cy="1198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165" y="4653280"/>
            <a:ext cx="1110615" cy="1030605"/>
          </a:xfrm>
          <a:prstGeom prst="rect">
            <a:avLst/>
          </a:prstGeom>
        </p:spPr>
      </p:pic>
      <p:pic>
        <p:nvPicPr>
          <p:cNvPr id="14" name="图片 13" descr="2022-07-21_2353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870" y="3012440"/>
            <a:ext cx="4246245" cy="2691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8-2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液压传动元件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885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850" y="1700530"/>
            <a:ext cx="806005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marR="5080" indent="403860">
              <a:lnSpc>
                <a:spcPts val="3000"/>
              </a:lnSpc>
              <a:spcBef>
                <a:spcPts val="0"/>
              </a:spcBef>
            </a:pPr>
            <a:r>
              <a:rPr 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2.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压力</a:t>
            </a:r>
            <a:r>
              <a:rPr lang="zh-CN" altLang="en-US" b="0" spc="20" dirty="0">
                <a:solidFill>
                  <a:schemeClr val="tx1"/>
                </a:solidFill>
                <a:latin typeface="等线" panose="02010600030101010101" charset="-122"/>
                <a:cs typeface="等线" panose="02010600030101010101" charset="-122"/>
                <a:sym typeface="+mn-ea"/>
              </a:rPr>
              <a:t>控制阀</a:t>
            </a:r>
            <a:endParaRPr lang="zh-CN" altLang="en-US" b="0" spc="20" dirty="0">
              <a:solidFill>
                <a:schemeClr val="tx1"/>
              </a:solidFill>
              <a:latin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23253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三、液压控制阀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260" y="2182495"/>
            <a:ext cx="8072120" cy="3238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zh-CN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减压阀</a:t>
            </a:r>
            <a:r>
              <a:rPr lang="en-US" altLang="zh-CN"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利用液流流过缝隙产生</a:t>
            </a:r>
            <a:r>
              <a:rPr b="0" spc="3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压降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的原理</a:t>
            </a:r>
            <a:r>
              <a:rPr lang="zh-CN"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使出口油压</a:t>
            </a:r>
            <a:r>
              <a:rPr b="0" spc="3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低于</a:t>
            </a:r>
            <a:r>
              <a:rPr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进口油压</a:t>
            </a:r>
            <a:r>
              <a:rPr lang="zh-CN" b="0" spc="30" dirty="0">
                <a:solidFill>
                  <a:srgbClr val="3F3F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b="0" spc="30" dirty="0">
              <a:solidFill>
                <a:srgbClr val="3F3F3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35885" y="3760470"/>
            <a:ext cx="1348105" cy="1144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7" name="图片 6" descr="2022-07-21_2357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2780665"/>
            <a:ext cx="1880235" cy="3086735"/>
          </a:xfrm>
          <a:prstGeom prst="rect">
            <a:avLst/>
          </a:prstGeom>
        </p:spPr>
      </p:pic>
      <p:pic>
        <p:nvPicPr>
          <p:cNvPr id="8" name="图片 7" descr="2022-07-21_2357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810" y="2924810"/>
            <a:ext cx="4188460" cy="25882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tags/tag1.xml><?xml version="1.0" encoding="utf-8"?>
<p:tagLst xmlns:p="http://schemas.openxmlformats.org/presentationml/2006/main">
  <p:tag name="KSO_WPP_MARK_KEY" val="7e0e126d-e5cf-46f6-bedf-42be42292834"/>
  <p:tag name="COMMONDATA" val="eyJoZGlkIjoiNmFlYmViY2JmNTY4M2VlMmY2MWNkMmVmYzliYzhiNj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WPS 演示</Application>
  <PresentationFormat>在屏幕上显示</PresentationFormat>
  <Paragraphs>145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楷体_GB2312</vt:lpstr>
      <vt:lpstr>黑体</vt:lpstr>
      <vt:lpstr>等线</vt:lpstr>
      <vt:lpstr>微软雅黑</vt:lpstr>
      <vt:lpstr>Arial Unicode MS</vt:lpstr>
      <vt:lpstr>方正姚体</vt:lpstr>
      <vt:lpstr>新宋体</vt:lpstr>
      <vt:lpstr>幼圆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铿锵玫瑰&amp;娟</cp:lastModifiedBy>
  <cp:revision>380</cp:revision>
  <dcterms:created xsi:type="dcterms:W3CDTF">2011-08-04T15:40:00Z</dcterms:created>
  <dcterms:modified xsi:type="dcterms:W3CDTF">2022-07-22T01:16:34Z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87F3041A65064998AD2BD9C501E4A101</vt:lpwstr>
  </property>
</Properties>
</file>