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71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2" r:id="rId12"/>
    <p:sldId id="273" r:id="rId13"/>
  </p:sldIdLst>
  <p:sldSz cx="12192000" cy="6858000"/>
  <p:notesSz cx="12192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6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FB2246-912E-4261-8672-BE118C01B5A9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CB0CE0B2-E420-49BB-B7D8-A8BC6895F57A}">
      <dgm:prSet/>
      <dgm:spPr/>
      <dgm:t>
        <a:bodyPr/>
        <a:lstStyle/>
        <a:p>
          <a:pPr rtl="0"/>
          <a:r>
            <a:rPr lang="zh-CN" dirty="0" smtClean="0"/>
            <a:t>什么是机构？</a:t>
          </a:r>
          <a:endParaRPr lang="zh-CN" dirty="0"/>
        </a:p>
      </dgm:t>
    </dgm:pt>
    <dgm:pt modelId="{3EF0E93D-593A-4374-A213-E757C34E2A03}" type="parTrans" cxnId="{0334F975-C51F-45AE-954E-9F314538ABED}">
      <dgm:prSet/>
      <dgm:spPr/>
      <dgm:t>
        <a:bodyPr/>
        <a:lstStyle/>
        <a:p>
          <a:endParaRPr lang="zh-CN" altLang="en-US"/>
        </a:p>
      </dgm:t>
    </dgm:pt>
    <dgm:pt modelId="{B3BCBEC3-C94A-4286-8924-E6FE61F07D44}" type="sibTrans" cxnId="{0334F975-C51F-45AE-954E-9F314538ABED}">
      <dgm:prSet/>
      <dgm:spPr/>
      <dgm:t>
        <a:bodyPr/>
        <a:lstStyle/>
        <a:p>
          <a:endParaRPr lang="zh-CN" altLang="en-US"/>
        </a:p>
      </dgm:t>
    </dgm:pt>
    <dgm:pt modelId="{5CA11199-1A26-4F1B-94BA-7444E38DB856}" type="pres">
      <dgm:prSet presAssocID="{71FB2246-912E-4261-8672-BE118C01B5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05211BF-83F1-4858-B5DB-1B4CDD954714}" type="pres">
      <dgm:prSet presAssocID="{CB0CE0B2-E420-49BB-B7D8-A8BC6895F57A}" presName="parentText" presStyleLbl="node1" presStyleIdx="0" presStyleCnt="1" custScaleY="104873" custLinFactNeighborX="7157" custLinFactNeighborY="-6454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EC88B10-2807-49F6-9D0A-EEE49EB95B63}" type="presOf" srcId="{71FB2246-912E-4261-8672-BE118C01B5A9}" destId="{5CA11199-1A26-4F1B-94BA-7444E38DB856}" srcOrd="0" destOrd="0" presId="urn:microsoft.com/office/officeart/2005/8/layout/vList2"/>
    <dgm:cxn modelId="{0334F975-C51F-45AE-954E-9F314538ABED}" srcId="{71FB2246-912E-4261-8672-BE118C01B5A9}" destId="{CB0CE0B2-E420-49BB-B7D8-A8BC6895F57A}" srcOrd="0" destOrd="0" parTransId="{3EF0E93D-593A-4374-A213-E757C34E2A03}" sibTransId="{B3BCBEC3-C94A-4286-8924-E6FE61F07D44}"/>
    <dgm:cxn modelId="{78662F40-B69E-4A9C-9DE3-1C13DF30F4F5}" type="presOf" srcId="{CB0CE0B2-E420-49BB-B7D8-A8BC6895F57A}" destId="{105211BF-83F1-4858-B5DB-1B4CDD954714}" srcOrd="0" destOrd="0" presId="urn:microsoft.com/office/officeart/2005/8/layout/vList2"/>
    <dgm:cxn modelId="{01A1A0AE-8534-4F47-86D0-156634E25F29}" type="presParOf" srcId="{5CA11199-1A26-4F1B-94BA-7444E38DB856}" destId="{105211BF-83F1-4858-B5DB-1B4CDD95471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78949DE-629A-4B71-9086-E5F349D77D23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zh-CN" altLang="en-US"/>
        </a:p>
      </dgm:t>
    </dgm:pt>
    <dgm:pt modelId="{962EB881-E704-49F9-9EBF-CD349E41C6F4}">
      <dgm:prSet/>
      <dgm:spPr/>
      <dgm:t>
        <a:bodyPr/>
        <a:lstStyle/>
        <a:p>
          <a:pPr rtl="0"/>
          <a:r>
            <a:rPr lang="en-US" smtClean="0"/>
            <a:t>1</a:t>
          </a:r>
          <a:r>
            <a:rPr lang="zh-CN" smtClean="0"/>
            <a:t>、具有转动副的构件</a:t>
          </a:r>
          <a:endParaRPr lang="zh-CN"/>
        </a:p>
      </dgm:t>
    </dgm:pt>
    <dgm:pt modelId="{8CF353E2-5898-4BA5-81EA-EBB4640D8E55}" type="parTrans" cxnId="{993294C7-CDEA-431B-A041-177619D26AAB}">
      <dgm:prSet/>
      <dgm:spPr/>
      <dgm:t>
        <a:bodyPr/>
        <a:lstStyle/>
        <a:p>
          <a:endParaRPr lang="zh-CN" altLang="en-US"/>
        </a:p>
      </dgm:t>
    </dgm:pt>
    <dgm:pt modelId="{40BCD0D6-C477-44B0-B29F-523B9EF2CFBF}" type="sibTrans" cxnId="{993294C7-CDEA-431B-A041-177619D26AAB}">
      <dgm:prSet/>
      <dgm:spPr/>
      <dgm:t>
        <a:bodyPr/>
        <a:lstStyle/>
        <a:p>
          <a:endParaRPr lang="zh-CN" altLang="en-US"/>
        </a:p>
      </dgm:t>
    </dgm:pt>
    <dgm:pt modelId="{0EE277DD-379D-4044-BC4A-0C2D3D06E36B}">
      <dgm:prSet/>
      <dgm:spPr/>
      <dgm:t>
        <a:bodyPr/>
        <a:lstStyle/>
        <a:p>
          <a:pPr rtl="0"/>
          <a:r>
            <a:rPr lang="en-US" smtClean="0"/>
            <a:t>2</a:t>
          </a:r>
          <a:r>
            <a:rPr lang="zh-CN" smtClean="0"/>
            <a:t>、具有移动副和转动副的构件</a:t>
          </a:r>
          <a:endParaRPr lang="zh-CN"/>
        </a:p>
      </dgm:t>
    </dgm:pt>
    <dgm:pt modelId="{707B88A0-E128-4E9F-9FF2-1F1B05183A95}" type="parTrans" cxnId="{16D2C746-E653-4CFE-BD60-B16D6FFA9E00}">
      <dgm:prSet/>
      <dgm:spPr/>
      <dgm:t>
        <a:bodyPr/>
        <a:lstStyle/>
        <a:p>
          <a:endParaRPr lang="zh-CN" altLang="en-US"/>
        </a:p>
      </dgm:t>
    </dgm:pt>
    <dgm:pt modelId="{0A0A22ED-7107-4F49-8192-19290FC2A47D}" type="sibTrans" cxnId="{16D2C746-E653-4CFE-BD60-B16D6FFA9E00}">
      <dgm:prSet/>
      <dgm:spPr/>
      <dgm:t>
        <a:bodyPr/>
        <a:lstStyle/>
        <a:p>
          <a:endParaRPr lang="zh-CN" altLang="en-US"/>
        </a:p>
      </dgm:t>
    </dgm:pt>
    <dgm:pt modelId="{76471B10-F5E7-4180-BA9C-C8CC5D34F09A}">
      <dgm:prSet/>
      <dgm:spPr/>
      <dgm:t>
        <a:bodyPr/>
        <a:lstStyle/>
        <a:p>
          <a:pPr rtl="0"/>
          <a:r>
            <a:rPr lang="en-US" smtClean="0"/>
            <a:t>3 </a:t>
          </a:r>
          <a:r>
            <a:rPr lang="zh-CN" smtClean="0"/>
            <a:t>、具有两个移动副的构件。</a:t>
          </a:r>
          <a:endParaRPr lang="zh-CN"/>
        </a:p>
      </dgm:t>
    </dgm:pt>
    <dgm:pt modelId="{68A01998-6BE5-4C06-8571-F87EA4801F53}" type="parTrans" cxnId="{AABADCB5-0737-45AA-AB6F-7105BC65B154}">
      <dgm:prSet/>
      <dgm:spPr/>
      <dgm:t>
        <a:bodyPr/>
        <a:lstStyle/>
        <a:p>
          <a:endParaRPr lang="zh-CN" altLang="en-US"/>
        </a:p>
      </dgm:t>
    </dgm:pt>
    <dgm:pt modelId="{7FF29174-A6C0-457B-A472-90A5AFAB8058}" type="sibTrans" cxnId="{AABADCB5-0737-45AA-AB6F-7105BC65B154}">
      <dgm:prSet/>
      <dgm:spPr/>
      <dgm:t>
        <a:bodyPr/>
        <a:lstStyle/>
        <a:p>
          <a:endParaRPr lang="zh-CN" altLang="en-US"/>
        </a:p>
      </dgm:t>
    </dgm:pt>
    <dgm:pt modelId="{85ADAA6A-96FF-4511-954F-95173B189789}" type="pres">
      <dgm:prSet presAssocID="{578949DE-629A-4B71-9086-E5F349D77D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BFD9B2C-3CBE-43CA-9B90-FF9DD87A15CA}" type="pres">
      <dgm:prSet presAssocID="{962EB881-E704-49F9-9EBF-CD349E41C6F4}" presName="parentText" presStyleLbl="node1" presStyleIdx="0" presStyleCnt="3" custLinFactY="-49233" custLinFactNeighborX="361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33F64E0-ACB9-4AE4-910D-690341395EB0}" type="pres">
      <dgm:prSet presAssocID="{40BCD0D6-C477-44B0-B29F-523B9EF2CFBF}" presName="spacer" presStyleCnt="0"/>
      <dgm:spPr/>
    </dgm:pt>
    <dgm:pt modelId="{0A3B3A26-859C-425C-BFE8-FC0940880244}" type="pres">
      <dgm:prSet presAssocID="{0EE277DD-379D-4044-BC4A-0C2D3D06E36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505EC75-ED52-4023-995D-21BE63E4059F}" type="pres">
      <dgm:prSet presAssocID="{0A0A22ED-7107-4F49-8192-19290FC2A47D}" presName="spacer" presStyleCnt="0"/>
      <dgm:spPr/>
    </dgm:pt>
    <dgm:pt modelId="{48805D42-E27F-4DCA-B590-EA6577A6A9DB}" type="pres">
      <dgm:prSet presAssocID="{76471B10-F5E7-4180-BA9C-C8CC5D34F0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9DB1E73-283E-465D-9DDD-B6616D445BD4}" type="presOf" srcId="{0EE277DD-379D-4044-BC4A-0C2D3D06E36B}" destId="{0A3B3A26-859C-425C-BFE8-FC0940880244}" srcOrd="0" destOrd="0" presId="urn:microsoft.com/office/officeart/2005/8/layout/vList2"/>
    <dgm:cxn modelId="{EC3941C0-2483-44A3-BCBB-6CD1BBC7B3E0}" type="presOf" srcId="{76471B10-F5E7-4180-BA9C-C8CC5D34F09A}" destId="{48805D42-E27F-4DCA-B590-EA6577A6A9DB}" srcOrd="0" destOrd="0" presId="urn:microsoft.com/office/officeart/2005/8/layout/vList2"/>
    <dgm:cxn modelId="{16D2C746-E653-4CFE-BD60-B16D6FFA9E00}" srcId="{578949DE-629A-4B71-9086-E5F349D77D23}" destId="{0EE277DD-379D-4044-BC4A-0C2D3D06E36B}" srcOrd="1" destOrd="0" parTransId="{707B88A0-E128-4E9F-9FF2-1F1B05183A95}" sibTransId="{0A0A22ED-7107-4F49-8192-19290FC2A47D}"/>
    <dgm:cxn modelId="{F51A8B59-4062-4D74-BC1F-88B978421E2C}" type="presOf" srcId="{962EB881-E704-49F9-9EBF-CD349E41C6F4}" destId="{6BFD9B2C-3CBE-43CA-9B90-FF9DD87A15CA}" srcOrd="0" destOrd="0" presId="urn:microsoft.com/office/officeart/2005/8/layout/vList2"/>
    <dgm:cxn modelId="{AABADCB5-0737-45AA-AB6F-7105BC65B154}" srcId="{578949DE-629A-4B71-9086-E5F349D77D23}" destId="{76471B10-F5E7-4180-BA9C-C8CC5D34F09A}" srcOrd="2" destOrd="0" parTransId="{68A01998-6BE5-4C06-8571-F87EA4801F53}" sibTransId="{7FF29174-A6C0-457B-A472-90A5AFAB8058}"/>
    <dgm:cxn modelId="{993294C7-CDEA-431B-A041-177619D26AAB}" srcId="{578949DE-629A-4B71-9086-E5F349D77D23}" destId="{962EB881-E704-49F9-9EBF-CD349E41C6F4}" srcOrd="0" destOrd="0" parTransId="{8CF353E2-5898-4BA5-81EA-EBB4640D8E55}" sibTransId="{40BCD0D6-C477-44B0-B29F-523B9EF2CFBF}"/>
    <dgm:cxn modelId="{B4B1D1B6-D151-45D6-B563-5808D8A82603}" type="presOf" srcId="{578949DE-629A-4B71-9086-E5F349D77D23}" destId="{85ADAA6A-96FF-4511-954F-95173B189789}" srcOrd="0" destOrd="0" presId="urn:microsoft.com/office/officeart/2005/8/layout/vList2"/>
    <dgm:cxn modelId="{DE2E5E26-B5A2-4EB2-ABB7-7AB9636883C6}" type="presParOf" srcId="{85ADAA6A-96FF-4511-954F-95173B189789}" destId="{6BFD9B2C-3CBE-43CA-9B90-FF9DD87A15CA}" srcOrd="0" destOrd="0" presId="urn:microsoft.com/office/officeart/2005/8/layout/vList2"/>
    <dgm:cxn modelId="{A1F08501-4156-4476-BA46-EFD43A065B30}" type="presParOf" srcId="{85ADAA6A-96FF-4511-954F-95173B189789}" destId="{033F64E0-ACB9-4AE4-910D-690341395EB0}" srcOrd="1" destOrd="0" presId="urn:microsoft.com/office/officeart/2005/8/layout/vList2"/>
    <dgm:cxn modelId="{0E9FD2B8-8B28-4995-9E81-8E4EA69E725D}" type="presParOf" srcId="{85ADAA6A-96FF-4511-954F-95173B189789}" destId="{0A3B3A26-859C-425C-BFE8-FC0940880244}" srcOrd="2" destOrd="0" presId="urn:microsoft.com/office/officeart/2005/8/layout/vList2"/>
    <dgm:cxn modelId="{5914163C-36AB-4D58-8625-914DD9CC2C0B}" type="presParOf" srcId="{85ADAA6A-96FF-4511-954F-95173B189789}" destId="{3505EC75-ED52-4023-995D-21BE63E4059F}" srcOrd="3" destOrd="0" presId="urn:microsoft.com/office/officeart/2005/8/layout/vList2"/>
    <dgm:cxn modelId="{40121997-85CD-4597-AE4B-56C39B0EB396}" type="presParOf" srcId="{85ADAA6A-96FF-4511-954F-95173B189789}" destId="{48805D42-E27F-4DCA-B590-EA6577A6A9D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653ADC9-70DE-411C-9EA5-548E6CAD487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D3A4F66-3DD5-450C-82C4-F79D3CD471F2}">
      <dgm:prSet/>
      <dgm:spPr/>
      <dgm:t>
        <a:bodyPr/>
        <a:lstStyle/>
        <a:p>
          <a:pPr rtl="0"/>
          <a:r>
            <a:rPr lang="zh-CN" dirty="0" smtClean="0"/>
            <a:t>完成习题集Ｐ</a:t>
          </a:r>
          <a:r>
            <a:rPr lang="zh-CN" baseline="-25000" dirty="0" smtClean="0"/>
            <a:t>７５－７６</a:t>
          </a:r>
          <a:endParaRPr lang="zh-CN" dirty="0"/>
        </a:p>
      </dgm:t>
    </dgm:pt>
    <dgm:pt modelId="{BC075FCF-E073-4057-A152-36090F78971E}" type="parTrans" cxnId="{D01871AF-28AE-4711-8959-332CBB93F119}">
      <dgm:prSet/>
      <dgm:spPr/>
      <dgm:t>
        <a:bodyPr/>
        <a:lstStyle/>
        <a:p>
          <a:endParaRPr lang="zh-CN" altLang="en-US"/>
        </a:p>
      </dgm:t>
    </dgm:pt>
    <dgm:pt modelId="{7172529B-441F-4E80-B3C1-FD3FDF136FB5}" type="sibTrans" cxnId="{D01871AF-28AE-4711-8959-332CBB93F119}">
      <dgm:prSet/>
      <dgm:spPr/>
      <dgm:t>
        <a:bodyPr/>
        <a:lstStyle/>
        <a:p>
          <a:endParaRPr lang="zh-CN" altLang="en-US"/>
        </a:p>
      </dgm:t>
    </dgm:pt>
    <dgm:pt modelId="{8303BBA0-03B7-478D-B0C9-DEA111D9D139}" type="pres">
      <dgm:prSet presAssocID="{0653ADC9-70DE-411C-9EA5-548E6CAD48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0CD19BA-B86E-4E44-BEAD-A9579E0001EB}" type="pres">
      <dgm:prSet presAssocID="{8D3A4F66-3DD5-450C-82C4-F79D3CD471F2}" presName="parentText" presStyleLbl="node1" presStyleIdx="0" presStyleCnt="1" custScaleY="10487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01871AF-28AE-4711-8959-332CBB93F119}" srcId="{0653ADC9-70DE-411C-9EA5-548E6CAD4873}" destId="{8D3A4F66-3DD5-450C-82C4-F79D3CD471F2}" srcOrd="0" destOrd="0" parTransId="{BC075FCF-E073-4057-A152-36090F78971E}" sibTransId="{7172529B-441F-4E80-B3C1-FD3FDF136FB5}"/>
    <dgm:cxn modelId="{8A3DAEB3-C988-4BC3-A18E-777F26BEB6E7}" type="presOf" srcId="{0653ADC9-70DE-411C-9EA5-548E6CAD4873}" destId="{8303BBA0-03B7-478D-B0C9-DEA111D9D139}" srcOrd="0" destOrd="0" presId="urn:microsoft.com/office/officeart/2005/8/layout/vList2"/>
    <dgm:cxn modelId="{A8605C44-70F4-4186-8349-7D1740CEA527}" type="presOf" srcId="{8D3A4F66-3DD5-450C-82C4-F79D3CD471F2}" destId="{70CD19BA-B86E-4E44-BEAD-A9579E0001EB}" srcOrd="0" destOrd="0" presId="urn:microsoft.com/office/officeart/2005/8/layout/vList2"/>
    <dgm:cxn modelId="{B3B8FF76-E4AB-490E-8733-9ADD7D14B2BD}" type="presParOf" srcId="{8303BBA0-03B7-478D-B0C9-DEA111D9D139}" destId="{70CD19BA-B86E-4E44-BEAD-A9579E0001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F6F699-E6AF-4A92-A089-73E6457D3CB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E93E317-7D34-47EE-BF35-40C21CD8A7D4}">
      <dgm:prSet/>
      <dgm:spPr/>
      <dgm:t>
        <a:bodyPr/>
        <a:lstStyle/>
        <a:p>
          <a:pPr rtl="0"/>
          <a:r>
            <a:rPr lang="zh-CN" smtClean="0"/>
            <a:t>构件的组合</a:t>
          </a:r>
          <a:endParaRPr lang="zh-CN"/>
        </a:p>
      </dgm:t>
    </dgm:pt>
    <dgm:pt modelId="{CC82F73D-9E4A-4DEE-9B63-93E02CA5CF43}" type="parTrans" cxnId="{C8280259-1AC4-41A3-A81E-1B32EDE35B60}">
      <dgm:prSet/>
      <dgm:spPr/>
      <dgm:t>
        <a:bodyPr/>
        <a:lstStyle/>
        <a:p>
          <a:endParaRPr lang="zh-CN" altLang="en-US"/>
        </a:p>
      </dgm:t>
    </dgm:pt>
    <dgm:pt modelId="{DFF805CA-CCD3-4177-9972-7CAE050E459B}" type="sibTrans" cxnId="{C8280259-1AC4-41A3-A81E-1B32EDE35B60}">
      <dgm:prSet/>
      <dgm:spPr/>
      <dgm:t>
        <a:bodyPr/>
        <a:lstStyle/>
        <a:p>
          <a:endParaRPr lang="zh-CN" altLang="en-US"/>
        </a:p>
      </dgm:t>
    </dgm:pt>
    <dgm:pt modelId="{763C8FDF-E80A-4D8B-B09E-1CD85DA4356B}">
      <dgm:prSet/>
      <dgm:spPr/>
      <dgm:t>
        <a:bodyPr/>
        <a:lstStyle/>
        <a:p>
          <a:pPr rtl="0"/>
          <a:r>
            <a:rPr lang="zh-CN" smtClean="0"/>
            <a:t>构件之间具有相对的运动</a:t>
          </a:r>
          <a:endParaRPr lang="zh-CN"/>
        </a:p>
      </dgm:t>
    </dgm:pt>
    <dgm:pt modelId="{B17A026D-6EC8-4CF5-8B73-CA8E1C151492}" type="parTrans" cxnId="{186C17FA-2A7B-481D-B74C-2A3DB1A68A38}">
      <dgm:prSet/>
      <dgm:spPr/>
      <dgm:t>
        <a:bodyPr/>
        <a:lstStyle/>
        <a:p>
          <a:endParaRPr lang="zh-CN" altLang="en-US"/>
        </a:p>
      </dgm:t>
    </dgm:pt>
    <dgm:pt modelId="{62371F01-C0AC-4489-B81C-7280F611F968}" type="sibTrans" cxnId="{186C17FA-2A7B-481D-B74C-2A3DB1A68A38}">
      <dgm:prSet/>
      <dgm:spPr/>
      <dgm:t>
        <a:bodyPr/>
        <a:lstStyle/>
        <a:p>
          <a:endParaRPr lang="zh-CN" altLang="en-US"/>
        </a:p>
      </dgm:t>
    </dgm:pt>
    <dgm:pt modelId="{BA0D6D0F-99F7-48A2-9256-65F64DCACA81}" type="pres">
      <dgm:prSet presAssocID="{D4F6F699-E6AF-4A92-A089-73E6457D3CB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4715E01-D782-45F8-9D4C-7E32F63D680D}" type="pres">
      <dgm:prSet presAssocID="{BE93E317-7D34-47EE-BF35-40C21CD8A7D4}" presName="composite" presStyleCnt="0"/>
      <dgm:spPr/>
    </dgm:pt>
    <dgm:pt modelId="{3DA045AD-11B5-4B16-9608-68A8CFDF7B16}" type="pres">
      <dgm:prSet presAssocID="{BE93E317-7D34-47EE-BF35-40C21CD8A7D4}" presName="imgShp" presStyleLbl="fgImgPlace1" presStyleIdx="0" presStyleCnt="2"/>
      <dgm:spPr>
        <a:solidFill>
          <a:srgbClr val="92D050"/>
        </a:solidFill>
      </dgm:spPr>
    </dgm:pt>
    <dgm:pt modelId="{9BB1947F-2A16-4332-9554-14641A591FA5}" type="pres">
      <dgm:prSet presAssocID="{BE93E317-7D34-47EE-BF35-40C21CD8A7D4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8895006-7AEB-42E9-B218-8EF3E795324A}" type="pres">
      <dgm:prSet presAssocID="{DFF805CA-CCD3-4177-9972-7CAE050E459B}" presName="spacing" presStyleCnt="0"/>
      <dgm:spPr/>
    </dgm:pt>
    <dgm:pt modelId="{5767E4C1-F82F-405E-A643-FB2D74505649}" type="pres">
      <dgm:prSet presAssocID="{763C8FDF-E80A-4D8B-B09E-1CD85DA4356B}" presName="composite" presStyleCnt="0"/>
      <dgm:spPr/>
    </dgm:pt>
    <dgm:pt modelId="{4C3BED2B-3801-4B5B-86AE-2419AC4873B0}" type="pres">
      <dgm:prSet presAssocID="{763C8FDF-E80A-4D8B-B09E-1CD85DA4356B}" presName="imgShp" presStyleLbl="fgImgPlace1" presStyleIdx="1" presStyleCnt="2"/>
      <dgm:spPr>
        <a:solidFill>
          <a:srgbClr val="92D050"/>
        </a:solidFill>
      </dgm:spPr>
    </dgm:pt>
    <dgm:pt modelId="{379D95BA-E098-40FB-8E37-06122E20DF7E}" type="pres">
      <dgm:prSet presAssocID="{763C8FDF-E80A-4D8B-B09E-1CD85DA4356B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9A82C19-AEFF-4F70-ABA4-934BD96DFBB1}" type="presOf" srcId="{D4F6F699-E6AF-4A92-A089-73E6457D3CBB}" destId="{BA0D6D0F-99F7-48A2-9256-65F64DCACA81}" srcOrd="0" destOrd="0" presId="urn:microsoft.com/office/officeart/2005/8/layout/vList3"/>
    <dgm:cxn modelId="{186C17FA-2A7B-481D-B74C-2A3DB1A68A38}" srcId="{D4F6F699-E6AF-4A92-A089-73E6457D3CBB}" destId="{763C8FDF-E80A-4D8B-B09E-1CD85DA4356B}" srcOrd="1" destOrd="0" parTransId="{B17A026D-6EC8-4CF5-8B73-CA8E1C151492}" sibTransId="{62371F01-C0AC-4489-B81C-7280F611F968}"/>
    <dgm:cxn modelId="{C8932E67-A4B4-429F-8F02-3FE6BA8C26DF}" type="presOf" srcId="{BE93E317-7D34-47EE-BF35-40C21CD8A7D4}" destId="{9BB1947F-2A16-4332-9554-14641A591FA5}" srcOrd="0" destOrd="0" presId="urn:microsoft.com/office/officeart/2005/8/layout/vList3"/>
    <dgm:cxn modelId="{EDEAD445-A6A1-4E0D-A886-D901754826ED}" type="presOf" srcId="{763C8FDF-E80A-4D8B-B09E-1CD85DA4356B}" destId="{379D95BA-E098-40FB-8E37-06122E20DF7E}" srcOrd="0" destOrd="0" presId="urn:microsoft.com/office/officeart/2005/8/layout/vList3"/>
    <dgm:cxn modelId="{C8280259-1AC4-41A3-A81E-1B32EDE35B60}" srcId="{D4F6F699-E6AF-4A92-A089-73E6457D3CBB}" destId="{BE93E317-7D34-47EE-BF35-40C21CD8A7D4}" srcOrd="0" destOrd="0" parTransId="{CC82F73D-9E4A-4DEE-9B63-93E02CA5CF43}" sibTransId="{DFF805CA-CCD3-4177-9972-7CAE050E459B}"/>
    <dgm:cxn modelId="{239DC51F-5C88-4EDF-B148-7DA6B248AE90}" type="presParOf" srcId="{BA0D6D0F-99F7-48A2-9256-65F64DCACA81}" destId="{B4715E01-D782-45F8-9D4C-7E32F63D680D}" srcOrd="0" destOrd="0" presId="urn:microsoft.com/office/officeart/2005/8/layout/vList3"/>
    <dgm:cxn modelId="{039960E8-303B-453F-9701-995CBE30436D}" type="presParOf" srcId="{B4715E01-D782-45F8-9D4C-7E32F63D680D}" destId="{3DA045AD-11B5-4B16-9608-68A8CFDF7B16}" srcOrd="0" destOrd="0" presId="urn:microsoft.com/office/officeart/2005/8/layout/vList3"/>
    <dgm:cxn modelId="{A66DAF8D-4BED-4F47-922B-A96516FAD98F}" type="presParOf" srcId="{B4715E01-D782-45F8-9D4C-7E32F63D680D}" destId="{9BB1947F-2A16-4332-9554-14641A591FA5}" srcOrd="1" destOrd="0" presId="urn:microsoft.com/office/officeart/2005/8/layout/vList3"/>
    <dgm:cxn modelId="{C96ECCC9-CFA9-4055-8F4B-BB02C983562E}" type="presParOf" srcId="{BA0D6D0F-99F7-48A2-9256-65F64DCACA81}" destId="{C8895006-7AEB-42E9-B218-8EF3E795324A}" srcOrd="1" destOrd="0" presId="urn:microsoft.com/office/officeart/2005/8/layout/vList3"/>
    <dgm:cxn modelId="{9BA7216D-6751-480B-9926-52A665E1666B}" type="presParOf" srcId="{BA0D6D0F-99F7-48A2-9256-65F64DCACA81}" destId="{5767E4C1-F82F-405E-A643-FB2D74505649}" srcOrd="2" destOrd="0" presId="urn:microsoft.com/office/officeart/2005/8/layout/vList3"/>
    <dgm:cxn modelId="{BA230604-CCCB-4158-921B-2DEE824BB68F}" type="presParOf" srcId="{5767E4C1-F82F-405E-A643-FB2D74505649}" destId="{4C3BED2B-3801-4B5B-86AE-2419AC4873B0}" srcOrd="0" destOrd="0" presId="urn:microsoft.com/office/officeart/2005/8/layout/vList3"/>
    <dgm:cxn modelId="{D9CA7A2A-4AB4-4BCE-9D4C-67F237A4464F}" type="presParOf" srcId="{5767E4C1-F82F-405E-A643-FB2D74505649}" destId="{379D95BA-E098-40FB-8E37-06122E20DF7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462F5A-B7F2-44C3-9FFD-52FEBF934015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F55DA708-8722-492C-92C9-A41EC13060BC}">
      <dgm:prSet/>
      <dgm:spPr/>
      <dgm:t>
        <a:bodyPr/>
        <a:lstStyle/>
        <a:p>
          <a:pPr rtl="0"/>
          <a:r>
            <a:rPr lang="zh-CN" smtClean="0"/>
            <a:t>注意：如果没有相对的运动，就不成机构</a:t>
          </a:r>
          <a:endParaRPr lang="zh-CN"/>
        </a:p>
      </dgm:t>
    </dgm:pt>
    <dgm:pt modelId="{42C7547F-D2FC-47E8-A286-28D217E65E56}" type="parTrans" cxnId="{16B7676B-235E-4886-B1D2-4AC9E29D0D72}">
      <dgm:prSet/>
      <dgm:spPr/>
      <dgm:t>
        <a:bodyPr/>
        <a:lstStyle/>
        <a:p>
          <a:endParaRPr lang="zh-CN" altLang="en-US"/>
        </a:p>
      </dgm:t>
    </dgm:pt>
    <dgm:pt modelId="{9976EE20-D830-4B08-AE09-D7AC8E541D54}" type="sibTrans" cxnId="{16B7676B-235E-4886-B1D2-4AC9E29D0D72}">
      <dgm:prSet/>
      <dgm:spPr/>
      <dgm:t>
        <a:bodyPr/>
        <a:lstStyle/>
        <a:p>
          <a:endParaRPr lang="zh-CN" altLang="en-US"/>
        </a:p>
      </dgm:t>
    </dgm:pt>
    <dgm:pt modelId="{8D93F748-F7D5-4CD5-AE2E-CF07F618179E}" type="pres">
      <dgm:prSet presAssocID="{FF462F5A-B7F2-44C3-9FFD-52FEBF9340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4B99E52-C09C-455D-AB5B-A3C8AF7D93FB}" type="pres">
      <dgm:prSet presAssocID="{F55DA708-8722-492C-92C9-A41EC13060BC}" presName="parentText" presStyleLbl="node1" presStyleIdx="0" presStyleCnt="1" custScaleY="10487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AA702B3-74A3-498E-8D34-520C745F9E74}" type="presOf" srcId="{F55DA708-8722-492C-92C9-A41EC13060BC}" destId="{84B99E52-C09C-455D-AB5B-A3C8AF7D93FB}" srcOrd="0" destOrd="0" presId="urn:microsoft.com/office/officeart/2005/8/layout/vList2"/>
    <dgm:cxn modelId="{16B7676B-235E-4886-B1D2-4AC9E29D0D72}" srcId="{FF462F5A-B7F2-44C3-9FFD-52FEBF934015}" destId="{F55DA708-8722-492C-92C9-A41EC13060BC}" srcOrd="0" destOrd="0" parTransId="{42C7547F-D2FC-47E8-A286-28D217E65E56}" sibTransId="{9976EE20-D830-4B08-AE09-D7AC8E541D54}"/>
    <dgm:cxn modelId="{1951161F-A9DC-46A7-ACA7-0664B5811416}" type="presOf" srcId="{FF462F5A-B7F2-44C3-9FFD-52FEBF934015}" destId="{8D93F748-F7D5-4CD5-AE2E-CF07F618179E}" srcOrd="0" destOrd="0" presId="urn:microsoft.com/office/officeart/2005/8/layout/vList2"/>
    <dgm:cxn modelId="{A6FB3D8D-89FC-4C33-8955-DEDCFF2ACC03}" type="presParOf" srcId="{8D93F748-F7D5-4CD5-AE2E-CF07F618179E}" destId="{84B99E52-C09C-455D-AB5B-A3C8AF7D93F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FB7975-0DA0-461D-AF0B-ACB9125AD3AC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D43758E-60FC-46AC-8345-02A449D4DCB2}">
      <dgm:prSet/>
      <dgm:spPr/>
      <dgm:t>
        <a:bodyPr/>
        <a:lstStyle/>
        <a:p>
          <a:pPr algn="ctr" rtl="0"/>
          <a:r>
            <a:rPr lang="en-US" b="0" i="0" dirty="0" smtClean="0"/>
            <a:t>1</a:t>
          </a:r>
          <a:r>
            <a:rPr lang="zh-CN" b="0" i="0" dirty="0" smtClean="0"/>
            <a:t> </a:t>
          </a:r>
          <a:r>
            <a:rPr lang="en-US" b="0" i="0" dirty="0" smtClean="0"/>
            <a:t>.</a:t>
          </a:r>
          <a:r>
            <a:rPr lang="zh-CN" b="0" i="0" dirty="0" smtClean="0"/>
            <a:t>运动副的类型</a:t>
          </a:r>
          <a:endParaRPr lang="zh-CN" dirty="0"/>
        </a:p>
      </dgm:t>
    </dgm:pt>
    <dgm:pt modelId="{BCDE58E0-AE21-4345-8538-F43F9D460003}" type="parTrans" cxnId="{5E36285F-8EEC-49A8-A994-DD42C403C5C5}">
      <dgm:prSet/>
      <dgm:spPr/>
      <dgm:t>
        <a:bodyPr/>
        <a:lstStyle/>
        <a:p>
          <a:pPr algn="ctr"/>
          <a:endParaRPr lang="zh-CN" altLang="en-US"/>
        </a:p>
      </dgm:t>
    </dgm:pt>
    <dgm:pt modelId="{0DAF5826-31E4-4E64-9F68-54D620F9ECD8}" type="sibTrans" cxnId="{5E36285F-8EEC-49A8-A994-DD42C403C5C5}">
      <dgm:prSet/>
      <dgm:spPr/>
      <dgm:t>
        <a:bodyPr/>
        <a:lstStyle/>
        <a:p>
          <a:pPr algn="ctr"/>
          <a:endParaRPr lang="zh-CN" altLang="en-US"/>
        </a:p>
      </dgm:t>
    </dgm:pt>
    <dgm:pt modelId="{DB3BF55C-135D-4B0D-B500-2005F5611BED}">
      <dgm:prSet/>
      <dgm:spPr/>
      <dgm:t>
        <a:bodyPr/>
        <a:lstStyle/>
        <a:p>
          <a:pPr algn="ctr" rtl="0"/>
          <a:r>
            <a:rPr lang="en-US" b="0" i="0" dirty="0" smtClean="0"/>
            <a:t>2 .</a:t>
          </a:r>
          <a:r>
            <a:rPr lang="zh-CN" b="0" i="0" dirty="0" smtClean="0"/>
            <a:t>构件的类型</a:t>
          </a:r>
          <a:endParaRPr lang="zh-CN" dirty="0"/>
        </a:p>
      </dgm:t>
    </dgm:pt>
    <dgm:pt modelId="{27E5E86C-543B-45DF-B6E3-D1BA947360D3}" type="parTrans" cxnId="{7954993C-3C3A-491E-A036-0D61B042489E}">
      <dgm:prSet/>
      <dgm:spPr/>
      <dgm:t>
        <a:bodyPr/>
        <a:lstStyle/>
        <a:p>
          <a:pPr algn="ctr"/>
          <a:endParaRPr lang="zh-CN" altLang="en-US"/>
        </a:p>
      </dgm:t>
    </dgm:pt>
    <dgm:pt modelId="{6B8E384E-F5CC-4999-85F9-E5B620558CD8}" type="sibTrans" cxnId="{7954993C-3C3A-491E-A036-0D61B042489E}">
      <dgm:prSet/>
      <dgm:spPr/>
      <dgm:t>
        <a:bodyPr/>
        <a:lstStyle/>
        <a:p>
          <a:pPr algn="ctr"/>
          <a:endParaRPr lang="zh-CN" altLang="en-US"/>
        </a:p>
      </dgm:t>
    </dgm:pt>
    <dgm:pt modelId="{779A222A-1439-4D65-BFD2-3BB9EEFE5AFD}" type="pres">
      <dgm:prSet presAssocID="{18FB7975-0DA0-461D-AF0B-ACB9125AD3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28C62C3-5AA6-4CF4-A8AB-E745CCC3D4A1}" type="pres">
      <dgm:prSet presAssocID="{2D43758E-60FC-46AC-8345-02A449D4DCB2}" presName="parentText" presStyleLbl="node1" presStyleIdx="0" presStyleCnt="2" custLinFactY="-46846" custLinFactNeighborX="-23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7760A54-7792-4D88-84DA-CADB3EFFD0B5}" type="pres">
      <dgm:prSet presAssocID="{0DAF5826-31E4-4E64-9F68-54D620F9ECD8}" presName="spacer" presStyleCnt="0"/>
      <dgm:spPr/>
    </dgm:pt>
    <dgm:pt modelId="{0F6692DA-F110-4FF5-BA9C-C044357587B2}" type="pres">
      <dgm:prSet presAssocID="{DB3BF55C-135D-4B0D-B500-2005F5611BED}" presName="parentText" presStyleLbl="node1" presStyleIdx="1" presStyleCnt="2" custLinFactY="144190" custLinFactNeighborX="5601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C6231D2-E909-4895-A59E-9B7AB50A08F7}" type="presOf" srcId="{2D43758E-60FC-46AC-8345-02A449D4DCB2}" destId="{028C62C3-5AA6-4CF4-A8AB-E745CCC3D4A1}" srcOrd="0" destOrd="0" presId="urn:microsoft.com/office/officeart/2005/8/layout/vList2"/>
    <dgm:cxn modelId="{B9FD75A6-7A17-40CB-BEB1-7051B3056356}" type="presOf" srcId="{DB3BF55C-135D-4B0D-B500-2005F5611BED}" destId="{0F6692DA-F110-4FF5-BA9C-C044357587B2}" srcOrd="0" destOrd="0" presId="urn:microsoft.com/office/officeart/2005/8/layout/vList2"/>
    <dgm:cxn modelId="{5E36285F-8EEC-49A8-A994-DD42C403C5C5}" srcId="{18FB7975-0DA0-461D-AF0B-ACB9125AD3AC}" destId="{2D43758E-60FC-46AC-8345-02A449D4DCB2}" srcOrd="0" destOrd="0" parTransId="{BCDE58E0-AE21-4345-8538-F43F9D460003}" sibTransId="{0DAF5826-31E4-4E64-9F68-54D620F9ECD8}"/>
    <dgm:cxn modelId="{7954993C-3C3A-491E-A036-0D61B042489E}" srcId="{18FB7975-0DA0-461D-AF0B-ACB9125AD3AC}" destId="{DB3BF55C-135D-4B0D-B500-2005F5611BED}" srcOrd="1" destOrd="0" parTransId="{27E5E86C-543B-45DF-B6E3-D1BA947360D3}" sibTransId="{6B8E384E-F5CC-4999-85F9-E5B620558CD8}"/>
    <dgm:cxn modelId="{E2F6CF6D-26B4-4829-A04D-9CEA5842E049}" type="presOf" srcId="{18FB7975-0DA0-461D-AF0B-ACB9125AD3AC}" destId="{779A222A-1439-4D65-BFD2-3BB9EEFE5AFD}" srcOrd="0" destOrd="0" presId="urn:microsoft.com/office/officeart/2005/8/layout/vList2"/>
    <dgm:cxn modelId="{FF89C1B7-ECCE-41AC-9C28-618FA777A896}" type="presParOf" srcId="{779A222A-1439-4D65-BFD2-3BB9EEFE5AFD}" destId="{028C62C3-5AA6-4CF4-A8AB-E745CCC3D4A1}" srcOrd="0" destOrd="0" presId="urn:microsoft.com/office/officeart/2005/8/layout/vList2"/>
    <dgm:cxn modelId="{5C635FDB-1EDE-43F0-B388-F82BCB952285}" type="presParOf" srcId="{779A222A-1439-4D65-BFD2-3BB9EEFE5AFD}" destId="{F7760A54-7792-4D88-84DA-CADB3EFFD0B5}" srcOrd="1" destOrd="0" presId="urn:microsoft.com/office/officeart/2005/8/layout/vList2"/>
    <dgm:cxn modelId="{074ED09B-F7B4-4CE5-B4A9-E05DF5CD19AB}" type="presParOf" srcId="{779A222A-1439-4D65-BFD2-3BB9EEFE5AFD}" destId="{0F6692DA-F110-4FF5-BA9C-C044357587B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7331B1-5E4D-4BF5-8B98-CFB8F1BD307B}" type="doc">
      <dgm:prSet loTypeId="urn:microsoft.com/office/officeart/2005/8/layout/hierarchy1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281FEB29-53B9-48B5-868C-0D6D19E69D61}">
      <dgm:prSet phldrT="[文本]"/>
      <dgm:spPr/>
      <dgm:t>
        <a:bodyPr/>
        <a:lstStyle/>
        <a:p>
          <a:r>
            <a:rPr lang="zh-CN" altLang="en-US" dirty="0" smtClean="0"/>
            <a:t>运动副</a:t>
          </a:r>
          <a:endParaRPr lang="zh-CN" altLang="en-US" dirty="0"/>
        </a:p>
      </dgm:t>
    </dgm:pt>
    <dgm:pt modelId="{E0D8A324-838F-4EEB-8F9C-A87A3DBA0F3C}" type="parTrans" cxnId="{80F8B0ED-DAE9-4DB7-8763-D9369A0740B4}">
      <dgm:prSet/>
      <dgm:spPr/>
      <dgm:t>
        <a:bodyPr/>
        <a:lstStyle/>
        <a:p>
          <a:endParaRPr lang="zh-CN" altLang="en-US"/>
        </a:p>
      </dgm:t>
    </dgm:pt>
    <dgm:pt modelId="{CE4D6E5E-6683-427F-8DE1-18613E95988D}" type="sibTrans" cxnId="{80F8B0ED-DAE9-4DB7-8763-D9369A0740B4}">
      <dgm:prSet/>
      <dgm:spPr/>
      <dgm:t>
        <a:bodyPr/>
        <a:lstStyle/>
        <a:p>
          <a:endParaRPr lang="zh-CN" altLang="en-US"/>
        </a:p>
      </dgm:t>
    </dgm:pt>
    <dgm:pt modelId="{9E8886FF-976C-48C7-98FA-31CAE2A5C53C}">
      <dgm:prSet phldrT="[文本]"/>
      <dgm:spPr/>
      <dgm:t>
        <a:bodyPr/>
        <a:lstStyle/>
        <a:p>
          <a:r>
            <a:rPr lang="zh-CN" altLang="en-US" dirty="0" smtClean="0"/>
            <a:t>平面</a:t>
          </a:r>
          <a:endParaRPr lang="en-US" altLang="zh-CN" dirty="0" smtClean="0"/>
        </a:p>
        <a:p>
          <a:r>
            <a:rPr lang="zh-CN" altLang="en-US" dirty="0" smtClean="0"/>
            <a:t>运动副</a:t>
          </a:r>
          <a:endParaRPr lang="zh-CN" altLang="en-US" dirty="0"/>
        </a:p>
      </dgm:t>
    </dgm:pt>
    <dgm:pt modelId="{9FB28BBD-C13E-4DF0-8A33-519BC24090C2}" type="parTrans" cxnId="{D7F848CA-49E2-4D40-919F-8350DCB63250}">
      <dgm:prSet/>
      <dgm:spPr/>
      <dgm:t>
        <a:bodyPr/>
        <a:lstStyle/>
        <a:p>
          <a:endParaRPr lang="zh-CN" altLang="en-US"/>
        </a:p>
      </dgm:t>
    </dgm:pt>
    <dgm:pt modelId="{A67ECF95-6A0D-48B6-ADBF-40420DE314C8}" type="sibTrans" cxnId="{D7F848CA-49E2-4D40-919F-8350DCB63250}">
      <dgm:prSet/>
      <dgm:spPr/>
      <dgm:t>
        <a:bodyPr/>
        <a:lstStyle/>
        <a:p>
          <a:endParaRPr lang="zh-CN" altLang="en-US"/>
        </a:p>
      </dgm:t>
    </dgm:pt>
    <dgm:pt modelId="{7C4361B2-7053-45D7-B961-3A1B0F2F347F}">
      <dgm:prSet phldrT="[文本]"/>
      <dgm:spPr/>
      <dgm:t>
        <a:bodyPr/>
        <a:lstStyle/>
        <a:p>
          <a:r>
            <a:rPr lang="zh-CN" altLang="en-US" dirty="0" smtClean="0"/>
            <a:t>低副</a:t>
          </a:r>
          <a:endParaRPr lang="zh-CN" altLang="en-US" dirty="0"/>
        </a:p>
      </dgm:t>
    </dgm:pt>
    <dgm:pt modelId="{7F3EFD1A-35BF-4224-B5ED-2E0061E9C796}" type="parTrans" cxnId="{56EB0D5A-BE60-4ED5-812F-E27A9FA6E4EC}">
      <dgm:prSet/>
      <dgm:spPr/>
      <dgm:t>
        <a:bodyPr/>
        <a:lstStyle/>
        <a:p>
          <a:endParaRPr lang="zh-CN" altLang="en-US"/>
        </a:p>
      </dgm:t>
    </dgm:pt>
    <dgm:pt modelId="{38E5054C-CA8B-446D-885D-B32F501BDDB9}" type="sibTrans" cxnId="{56EB0D5A-BE60-4ED5-812F-E27A9FA6E4EC}">
      <dgm:prSet/>
      <dgm:spPr/>
      <dgm:t>
        <a:bodyPr/>
        <a:lstStyle/>
        <a:p>
          <a:endParaRPr lang="zh-CN" altLang="en-US"/>
        </a:p>
      </dgm:t>
    </dgm:pt>
    <dgm:pt modelId="{E0795564-B203-4873-903F-86846A8398CE}">
      <dgm:prSet phldrT="[文本]"/>
      <dgm:spPr/>
      <dgm:t>
        <a:bodyPr/>
        <a:lstStyle/>
        <a:p>
          <a:r>
            <a:rPr lang="zh-CN" altLang="en-US" dirty="0" smtClean="0"/>
            <a:t>高副</a:t>
          </a:r>
          <a:endParaRPr lang="zh-CN" altLang="en-US" dirty="0"/>
        </a:p>
      </dgm:t>
    </dgm:pt>
    <dgm:pt modelId="{BB5D7B30-B623-4BA2-865E-7EB2152DDCE8}" type="parTrans" cxnId="{5DA66106-AAE6-4421-90B7-4D7795832D70}">
      <dgm:prSet/>
      <dgm:spPr/>
      <dgm:t>
        <a:bodyPr/>
        <a:lstStyle/>
        <a:p>
          <a:endParaRPr lang="zh-CN" altLang="en-US"/>
        </a:p>
      </dgm:t>
    </dgm:pt>
    <dgm:pt modelId="{E2D26EAA-3A16-456E-BEF1-2668ECE69925}" type="sibTrans" cxnId="{5DA66106-AAE6-4421-90B7-4D7795832D70}">
      <dgm:prSet/>
      <dgm:spPr/>
      <dgm:t>
        <a:bodyPr/>
        <a:lstStyle/>
        <a:p>
          <a:endParaRPr lang="zh-CN" altLang="en-US"/>
        </a:p>
      </dgm:t>
    </dgm:pt>
    <dgm:pt modelId="{74247520-F870-4137-9923-8F9201998B19}">
      <dgm:prSet phldrT="[文本]"/>
      <dgm:spPr/>
      <dgm:t>
        <a:bodyPr/>
        <a:lstStyle/>
        <a:p>
          <a:r>
            <a:rPr lang="zh-CN" altLang="en-US" dirty="0" smtClean="0"/>
            <a:t>空间</a:t>
          </a:r>
          <a:endParaRPr lang="en-US" altLang="zh-CN" dirty="0" smtClean="0"/>
        </a:p>
        <a:p>
          <a:r>
            <a:rPr lang="zh-CN" altLang="en-US" dirty="0" smtClean="0"/>
            <a:t>运动副</a:t>
          </a:r>
          <a:endParaRPr lang="zh-CN" altLang="en-US" dirty="0"/>
        </a:p>
      </dgm:t>
    </dgm:pt>
    <dgm:pt modelId="{CCF1941C-A37F-4F74-B43E-9F9C6A3323CE}" type="parTrans" cxnId="{DA56AE0B-2623-4098-B9BD-36C9F74CF406}">
      <dgm:prSet/>
      <dgm:spPr/>
      <dgm:t>
        <a:bodyPr/>
        <a:lstStyle/>
        <a:p>
          <a:endParaRPr lang="zh-CN" altLang="en-US"/>
        </a:p>
      </dgm:t>
    </dgm:pt>
    <dgm:pt modelId="{0C3CE815-7B54-48D3-ADBD-D54853F8F6C0}" type="sibTrans" cxnId="{DA56AE0B-2623-4098-B9BD-36C9F74CF406}">
      <dgm:prSet/>
      <dgm:spPr/>
      <dgm:t>
        <a:bodyPr/>
        <a:lstStyle/>
        <a:p>
          <a:endParaRPr lang="zh-CN" altLang="en-US"/>
        </a:p>
      </dgm:t>
    </dgm:pt>
    <dgm:pt modelId="{7B5CD45E-7294-43D7-8732-950B8112A610}" type="pres">
      <dgm:prSet presAssocID="{137331B1-5E4D-4BF5-8B98-CFB8F1BD30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67D8061E-4898-4CFE-BD08-ECA8B4D0D5AD}" type="pres">
      <dgm:prSet presAssocID="{281FEB29-53B9-48B5-868C-0D6D19E69D61}" presName="hierRoot1" presStyleCnt="0"/>
      <dgm:spPr/>
    </dgm:pt>
    <dgm:pt modelId="{A963929A-D68D-4697-BD8E-FE167D0F646B}" type="pres">
      <dgm:prSet presAssocID="{281FEB29-53B9-48B5-868C-0D6D19E69D61}" presName="composite" presStyleCnt="0"/>
      <dgm:spPr/>
    </dgm:pt>
    <dgm:pt modelId="{6895B088-6A3C-41D2-86A9-27C736DCF367}" type="pres">
      <dgm:prSet presAssocID="{281FEB29-53B9-48B5-868C-0D6D19E69D61}" presName="background" presStyleLbl="node0" presStyleIdx="0" presStyleCnt="1"/>
      <dgm:spPr/>
    </dgm:pt>
    <dgm:pt modelId="{87228988-CCE9-4A35-9006-FFE0CC4D82BF}" type="pres">
      <dgm:prSet presAssocID="{281FEB29-53B9-48B5-868C-0D6D19E69D6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428812B-A629-4EB7-A757-736969194B71}" type="pres">
      <dgm:prSet presAssocID="{281FEB29-53B9-48B5-868C-0D6D19E69D61}" presName="hierChild2" presStyleCnt="0"/>
      <dgm:spPr/>
    </dgm:pt>
    <dgm:pt modelId="{6C7801E3-B916-433A-AD77-2ABE4EEB2F3C}" type="pres">
      <dgm:prSet presAssocID="{9FB28BBD-C13E-4DF0-8A33-519BC24090C2}" presName="Name10" presStyleLbl="parChTrans1D2" presStyleIdx="0" presStyleCnt="2"/>
      <dgm:spPr/>
      <dgm:t>
        <a:bodyPr/>
        <a:lstStyle/>
        <a:p>
          <a:endParaRPr lang="zh-CN" altLang="en-US"/>
        </a:p>
      </dgm:t>
    </dgm:pt>
    <dgm:pt modelId="{34ACEF0B-39F6-441A-A67D-4E286BFA81B7}" type="pres">
      <dgm:prSet presAssocID="{9E8886FF-976C-48C7-98FA-31CAE2A5C53C}" presName="hierRoot2" presStyleCnt="0"/>
      <dgm:spPr/>
    </dgm:pt>
    <dgm:pt modelId="{961BA1AB-268E-4D8A-8B8F-DEE72AB0F8F9}" type="pres">
      <dgm:prSet presAssocID="{9E8886FF-976C-48C7-98FA-31CAE2A5C53C}" presName="composite2" presStyleCnt="0"/>
      <dgm:spPr/>
    </dgm:pt>
    <dgm:pt modelId="{F3D6CA94-AF72-4882-BF16-36B6D95C4C5D}" type="pres">
      <dgm:prSet presAssocID="{9E8886FF-976C-48C7-98FA-31CAE2A5C53C}" presName="background2" presStyleLbl="node2" presStyleIdx="0" presStyleCnt="2"/>
      <dgm:spPr/>
    </dgm:pt>
    <dgm:pt modelId="{BB0A4482-8ABF-4BE5-955F-E166B87D70F2}" type="pres">
      <dgm:prSet presAssocID="{9E8886FF-976C-48C7-98FA-31CAE2A5C53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7E2B148-193D-40B3-BE21-D4DC5FF2BC8D}" type="pres">
      <dgm:prSet presAssocID="{9E8886FF-976C-48C7-98FA-31CAE2A5C53C}" presName="hierChild3" presStyleCnt="0"/>
      <dgm:spPr/>
    </dgm:pt>
    <dgm:pt modelId="{B036648B-D46F-4435-857B-654872BA7FF6}" type="pres">
      <dgm:prSet presAssocID="{7F3EFD1A-35BF-4224-B5ED-2E0061E9C796}" presName="Name17" presStyleLbl="parChTrans1D3" presStyleIdx="0" presStyleCnt="2"/>
      <dgm:spPr/>
      <dgm:t>
        <a:bodyPr/>
        <a:lstStyle/>
        <a:p>
          <a:endParaRPr lang="zh-CN" altLang="en-US"/>
        </a:p>
      </dgm:t>
    </dgm:pt>
    <dgm:pt modelId="{AB30A019-6F06-4CA0-93FD-3C48B3909493}" type="pres">
      <dgm:prSet presAssocID="{7C4361B2-7053-45D7-B961-3A1B0F2F347F}" presName="hierRoot3" presStyleCnt="0"/>
      <dgm:spPr/>
    </dgm:pt>
    <dgm:pt modelId="{1C221D5B-8F5A-4B21-AC35-6EEF325AD188}" type="pres">
      <dgm:prSet presAssocID="{7C4361B2-7053-45D7-B961-3A1B0F2F347F}" presName="composite3" presStyleCnt="0"/>
      <dgm:spPr/>
    </dgm:pt>
    <dgm:pt modelId="{38330EAD-6E06-4931-872D-78C29CFBE880}" type="pres">
      <dgm:prSet presAssocID="{7C4361B2-7053-45D7-B961-3A1B0F2F347F}" presName="background3" presStyleLbl="node3" presStyleIdx="0" presStyleCnt="2"/>
      <dgm:spPr/>
    </dgm:pt>
    <dgm:pt modelId="{D7927BF8-0160-4F67-A929-E5CF42C0AF95}" type="pres">
      <dgm:prSet presAssocID="{7C4361B2-7053-45D7-B961-3A1B0F2F347F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C20984B-82C4-4986-A0E8-76AE044FC67A}" type="pres">
      <dgm:prSet presAssocID="{7C4361B2-7053-45D7-B961-3A1B0F2F347F}" presName="hierChild4" presStyleCnt="0"/>
      <dgm:spPr/>
    </dgm:pt>
    <dgm:pt modelId="{060117C5-7CC4-4A32-80EE-3E25A7226276}" type="pres">
      <dgm:prSet presAssocID="{BB5D7B30-B623-4BA2-865E-7EB2152DDCE8}" presName="Name17" presStyleLbl="parChTrans1D3" presStyleIdx="1" presStyleCnt="2"/>
      <dgm:spPr/>
      <dgm:t>
        <a:bodyPr/>
        <a:lstStyle/>
        <a:p>
          <a:endParaRPr lang="zh-CN" altLang="en-US"/>
        </a:p>
      </dgm:t>
    </dgm:pt>
    <dgm:pt modelId="{24501F55-41EE-4B92-83F3-18EA422DAB07}" type="pres">
      <dgm:prSet presAssocID="{E0795564-B203-4873-903F-86846A8398CE}" presName="hierRoot3" presStyleCnt="0"/>
      <dgm:spPr/>
    </dgm:pt>
    <dgm:pt modelId="{185FBB66-9002-4A3B-AC02-BF60C5F8664F}" type="pres">
      <dgm:prSet presAssocID="{E0795564-B203-4873-903F-86846A8398CE}" presName="composite3" presStyleCnt="0"/>
      <dgm:spPr/>
    </dgm:pt>
    <dgm:pt modelId="{74E89F95-5E96-47FA-97EF-6CBE75B09BF2}" type="pres">
      <dgm:prSet presAssocID="{E0795564-B203-4873-903F-86846A8398CE}" presName="background3" presStyleLbl="node3" presStyleIdx="1" presStyleCnt="2"/>
      <dgm:spPr/>
    </dgm:pt>
    <dgm:pt modelId="{A4D5D9F3-B72F-4D6B-81E2-E765CF1C8494}" type="pres">
      <dgm:prSet presAssocID="{E0795564-B203-4873-903F-86846A8398CE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E4A3C75-48D7-4340-8FDB-C13FB4773B6E}" type="pres">
      <dgm:prSet presAssocID="{E0795564-B203-4873-903F-86846A8398CE}" presName="hierChild4" presStyleCnt="0"/>
      <dgm:spPr/>
    </dgm:pt>
    <dgm:pt modelId="{F27A7E76-BDA7-4F97-85D0-5DAFFFDD7406}" type="pres">
      <dgm:prSet presAssocID="{CCF1941C-A37F-4F74-B43E-9F9C6A3323CE}" presName="Name10" presStyleLbl="parChTrans1D2" presStyleIdx="1" presStyleCnt="2"/>
      <dgm:spPr/>
      <dgm:t>
        <a:bodyPr/>
        <a:lstStyle/>
        <a:p>
          <a:endParaRPr lang="zh-CN" altLang="en-US"/>
        </a:p>
      </dgm:t>
    </dgm:pt>
    <dgm:pt modelId="{DD4AE03E-73AC-4436-8633-D529E327F8C1}" type="pres">
      <dgm:prSet presAssocID="{74247520-F870-4137-9923-8F9201998B19}" presName="hierRoot2" presStyleCnt="0"/>
      <dgm:spPr/>
    </dgm:pt>
    <dgm:pt modelId="{5C9EB357-CEE0-4D5E-8CE5-B32AF975EB07}" type="pres">
      <dgm:prSet presAssocID="{74247520-F870-4137-9923-8F9201998B19}" presName="composite2" presStyleCnt="0"/>
      <dgm:spPr/>
    </dgm:pt>
    <dgm:pt modelId="{18F4E4A8-8081-423D-90D4-882B0E50BC66}" type="pres">
      <dgm:prSet presAssocID="{74247520-F870-4137-9923-8F9201998B19}" presName="background2" presStyleLbl="node2" presStyleIdx="1" presStyleCnt="2"/>
      <dgm:spPr/>
    </dgm:pt>
    <dgm:pt modelId="{7B028EC7-3133-4132-92BC-CA46B17B7846}" type="pres">
      <dgm:prSet presAssocID="{74247520-F870-4137-9923-8F9201998B1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3FF55A7-5054-40FE-A86F-8DBE70DD1686}" type="pres">
      <dgm:prSet presAssocID="{74247520-F870-4137-9923-8F9201998B19}" presName="hierChild3" presStyleCnt="0"/>
      <dgm:spPr/>
    </dgm:pt>
  </dgm:ptLst>
  <dgm:cxnLst>
    <dgm:cxn modelId="{6D128626-1A64-4418-95FD-4BF7154D186B}" type="presOf" srcId="{E0795564-B203-4873-903F-86846A8398CE}" destId="{A4D5D9F3-B72F-4D6B-81E2-E765CF1C8494}" srcOrd="0" destOrd="0" presId="urn:microsoft.com/office/officeart/2005/8/layout/hierarchy1"/>
    <dgm:cxn modelId="{B7DF9591-3F76-481B-861A-0162543DC790}" type="presOf" srcId="{7C4361B2-7053-45D7-B961-3A1B0F2F347F}" destId="{D7927BF8-0160-4F67-A929-E5CF42C0AF95}" srcOrd="0" destOrd="0" presId="urn:microsoft.com/office/officeart/2005/8/layout/hierarchy1"/>
    <dgm:cxn modelId="{374324D3-7294-47E4-B9E4-F9E051E2D9E6}" type="presOf" srcId="{BB5D7B30-B623-4BA2-865E-7EB2152DDCE8}" destId="{060117C5-7CC4-4A32-80EE-3E25A7226276}" srcOrd="0" destOrd="0" presId="urn:microsoft.com/office/officeart/2005/8/layout/hierarchy1"/>
    <dgm:cxn modelId="{3861BE3F-D894-4530-B253-E5837BEC4E2B}" type="presOf" srcId="{137331B1-5E4D-4BF5-8B98-CFB8F1BD307B}" destId="{7B5CD45E-7294-43D7-8732-950B8112A610}" srcOrd="0" destOrd="0" presId="urn:microsoft.com/office/officeart/2005/8/layout/hierarchy1"/>
    <dgm:cxn modelId="{2AE3ECA8-A708-4F6A-9382-F682346DBC76}" type="presOf" srcId="{281FEB29-53B9-48B5-868C-0D6D19E69D61}" destId="{87228988-CCE9-4A35-9006-FFE0CC4D82BF}" srcOrd="0" destOrd="0" presId="urn:microsoft.com/office/officeart/2005/8/layout/hierarchy1"/>
    <dgm:cxn modelId="{25378BC1-6F54-4B39-8AE6-E8CC10725CB0}" type="presOf" srcId="{7F3EFD1A-35BF-4224-B5ED-2E0061E9C796}" destId="{B036648B-D46F-4435-857B-654872BA7FF6}" srcOrd="0" destOrd="0" presId="urn:microsoft.com/office/officeart/2005/8/layout/hierarchy1"/>
    <dgm:cxn modelId="{D4A21AFD-4558-427D-99A5-64A5EE148DB2}" type="presOf" srcId="{74247520-F870-4137-9923-8F9201998B19}" destId="{7B028EC7-3133-4132-92BC-CA46B17B7846}" srcOrd="0" destOrd="0" presId="urn:microsoft.com/office/officeart/2005/8/layout/hierarchy1"/>
    <dgm:cxn modelId="{56EB0D5A-BE60-4ED5-812F-E27A9FA6E4EC}" srcId="{9E8886FF-976C-48C7-98FA-31CAE2A5C53C}" destId="{7C4361B2-7053-45D7-B961-3A1B0F2F347F}" srcOrd="0" destOrd="0" parTransId="{7F3EFD1A-35BF-4224-B5ED-2E0061E9C796}" sibTransId="{38E5054C-CA8B-446D-885D-B32F501BDDB9}"/>
    <dgm:cxn modelId="{D7F848CA-49E2-4D40-919F-8350DCB63250}" srcId="{281FEB29-53B9-48B5-868C-0D6D19E69D61}" destId="{9E8886FF-976C-48C7-98FA-31CAE2A5C53C}" srcOrd="0" destOrd="0" parTransId="{9FB28BBD-C13E-4DF0-8A33-519BC24090C2}" sibTransId="{A67ECF95-6A0D-48B6-ADBF-40420DE314C8}"/>
    <dgm:cxn modelId="{62A975BE-37C2-44B5-9D51-F3130EF3603D}" type="presOf" srcId="{9FB28BBD-C13E-4DF0-8A33-519BC24090C2}" destId="{6C7801E3-B916-433A-AD77-2ABE4EEB2F3C}" srcOrd="0" destOrd="0" presId="urn:microsoft.com/office/officeart/2005/8/layout/hierarchy1"/>
    <dgm:cxn modelId="{80F8B0ED-DAE9-4DB7-8763-D9369A0740B4}" srcId="{137331B1-5E4D-4BF5-8B98-CFB8F1BD307B}" destId="{281FEB29-53B9-48B5-868C-0D6D19E69D61}" srcOrd="0" destOrd="0" parTransId="{E0D8A324-838F-4EEB-8F9C-A87A3DBA0F3C}" sibTransId="{CE4D6E5E-6683-427F-8DE1-18613E95988D}"/>
    <dgm:cxn modelId="{DA56AE0B-2623-4098-B9BD-36C9F74CF406}" srcId="{281FEB29-53B9-48B5-868C-0D6D19E69D61}" destId="{74247520-F870-4137-9923-8F9201998B19}" srcOrd="1" destOrd="0" parTransId="{CCF1941C-A37F-4F74-B43E-9F9C6A3323CE}" sibTransId="{0C3CE815-7B54-48D3-ADBD-D54853F8F6C0}"/>
    <dgm:cxn modelId="{E332EDB6-CE76-4D77-B8A3-70148FD3EB68}" type="presOf" srcId="{CCF1941C-A37F-4F74-B43E-9F9C6A3323CE}" destId="{F27A7E76-BDA7-4F97-85D0-5DAFFFDD7406}" srcOrd="0" destOrd="0" presId="urn:microsoft.com/office/officeart/2005/8/layout/hierarchy1"/>
    <dgm:cxn modelId="{5DA66106-AAE6-4421-90B7-4D7795832D70}" srcId="{9E8886FF-976C-48C7-98FA-31CAE2A5C53C}" destId="{E0795564-B203-4873-903F-86846A8398CE}" srcOrd="1" destOrd="0" parTransId="{BB5D7B30-B623-4BA2-865E-7EB2152DDCE8}" sibTransId="{E2D26EAA-3A16-456E-BEF1-2668ECE69925}"/>
    <dgm:cxn modelId="{11C2B96C-5089-4B8B-8375-0BEC047B1BC7}" type="presOf" srcId="{9E8886FF-976C-48C7-98FA-31CAE2A5C53C}" destId="{BB0A4482-8ABF-4BE5-955F-E166B87D70F2}" srcOrd="0" destOrd="0" presId="urn:microsoft.com/office/officeart/2005/8/layout/hierarchy1"/>
    <dgm:cxn modelId="{20C4D88E-A478-4B99-94C7-C3FCD877FD2A}" type="presParOf" srcId="{7B5CD45E-7294-43D7-8732-950B8112A610}" destId="{67D8061E-4898-4CFE-BD08-ECA8B4D0D5AD}" srcOrd="0" destOrd="0" presId="urn:microsoft.com/office/officeart/2005/8/layout/hierarchy1"/>
    <dgm:cxn modelId="{12649C00-2E08-4E70-9E40-8CFEF9E7D150}" type="presParOf" srcId="{67D8061E-4898-4CFE-BD08-ECA8B4D0D5AD}" destId="{A963929A-D68D-4697-BD8E-FE167D0F646B}" srcOrd="0" destOrd="0" presId="urn:microsoft.com/office/officeart/2005/8/layout/hierarchy1"/>
    <dgm:cxn modelId="{DBF15E0B-585B-46CB-8DB3-4BF9A62CD8EB}" type="presParOf" srcId="{A963929A-D68D-4697-BD8E-FE167D0F646B}" destId="{6895B088-6A3C-41D2-86A9-27C736DCF367}" srcOrd="0" destOrd="0" presId="urn:microsoft.com/office/officeart/2005/8/layout/hierarchy1"/>
    <dgm:cxn modelId="{43E99D93-C617-48F4-853D-E8CE997CBC13}" type="presParOf" srcId="{A963929A-D68D-4697-BD8E-FE167D0F646B}" destId="{87228988-CCE9-4A35-9006-FFE0CC4D82BF}" srcOrd="1" destOrd="0" presId="urn:microsoft.com/office/officeart/2005/8/layout/hierarchy1"/>
    <dgm:cxn modelId="{10B63D86-2C72-4243-821B-774740EAC820}" type="presParOf" srcId="{67D8061E-4898-4CFE-BD08-ECA8B4D0D5AD}" destId="{F428812B-A629-4EB7-A757-736969194B71}" srcOrd="1" destOrd="0" presId="urn:microsoft.com/office/officeart/2005/8/layout/hierarchy1"/>
    <dgm:cxn modelId="{AFE0EAAB-DEA6-4971-B208-6C0AE30B60A8}" type="presParOf" srcId="{F428812B-A629-4EB7-A757-736969194B71}" destId="{6C7801E3-B916-433A-AD77-2ABE4EEB2F3C}" srcOrd="0" destOrd="0" presId="urn:microsoft.com/office/officeart/2005/8/layout/hierarchy1"/>
    <dgm:cxn modelId="{A48AE14E-9FFE-4B3B-8434-1C4CD62A8DF8}" type="presParOf" srcId="{F428812B-A629-4EB7-A757-736969194B71}" destId="{34ACEF0B-39F6-441A-A67D-4E286BFA81B7}" srcOrd="1" destOrd="0" presId="urn:microsoft.com/office/officeart/2005/8/layout/hierarchy1"/>
    <dgm:cxn modelId="{0899A504-D4BF-4571-80DC-B620ECF0EBFF}" type="presParOf" srcId="{34ACEF0B-39F6-441A-A67D-4E286BFA81B7}" destId="{961BA1AB-268E-4D8A-8B8F-DEE72AB0F8F9}" srcOrd="0" destOrd="0" presId="urn:microsoft.com/office/officeart/2005/8/layout/hierarchy1"/>
    <dgm:cxn modelId="{99B25F19-AE6C-4B57-AFCD-E60F0504D24E}" type="presParOf" srcId="{961BA1AB-268E-4D8A-8B8F-DEE72AB0F8F9}" destId="{F3D6CA94-AF72-4882-BF16-36B6D95C4C5D}" srcOrd="0" destOrd="0" presId="urn:microsoft.com/office/officeart/2005/8/layout/hierarchy1"/>
    <dgm:cxn modelId="{62283823-B832-4E01-9F2D-AA3AE15E0F67}" type="presParOf" srcId="{961BA1AB-268E-4D8A-8B8F-DEE72AB0F8F9}" destId="{BB0A4482-8ABF-4BE5-955F-E166B87D70F2}" srcOrd="1" destOrd="0" presId="urn:microsoft.com/office/officeart/2005/8/layout/hierarchy1"/>
    <dgm:cxn modelId="{D621B831-FE4E-49A6-B09F-EEE281F6DBDA}" type="presParOf" srcId="{34ACEF0B-39F6-441A-A67D-4E286BFA81B7}" destId="{87E2B148-193D-40B3-BE21-D4DC5FF2BC8D}" srcOrd="1" destOrd="0" presId="urn:microsoft.com/office/officeart/2005/8/layout/hierarchy1"/>
    <dgm:cxn modelId="{2BE32C87-F3EF-4A32-9C7A-85F76E84CD03}" type="presParOf" srcId="{87E2B148-193D-40B3-BE21-D4DC5FF2BC8D}" destId="{B036648B-D46F-4435-857B-654872BA7FF6}" srcOrd="0" destOrd="0" presId="urn:microsoft.com/office/officeart/2005/8/layout/hierarchy1"/>
    <dgm:cxn modelId="{C5938457-4E07-4512-B091-D249B2A087A6}" type="presParOf" srcId="{87E2B148-193D-40B3-BE21-D4DC5FF2BC8D}" destId="{AB30A019-6F06-4CA0-93FD-3C48B3909493}" srcOrd="1" destOrd="0" presId="urn:microsoft.com/office/officeart/2005/8/layout/hierarchy1"/>
    <dgm:cxn modelId="{3C1C515C-60EF-4989-9271-4DE238481316}" type="presParOf" srcId="{AB30A019-6F06-4CA0-93FD-3C48B3909493}" destId="{1C221D5B-8F5A-4B21-AC35-6EEF325AD188}" srcOrd="0" destOrd="0" presId="urn:microsoft.com/office/officeart/2005/8/layout/hierarchy1"/>
    <dgm:cxn modelId="{15F22743-885E-4A83-B273-FFA53DDA6D1C}" type="presParOf" srcId="{1C221D5B-8F5A-4B21-AC35-6EEF325AD188}" destId="{38330EAD-6E06-4931-872D-78C29CFBE880}" srcOrd="0" destOrd="0" presId="urn:microsoft.com/office/officeart/2005/8/layout/hierarchy1"/>
    <dgm:cxn modelId="{12928CBC-CE76-4134-B4CA-8485129D0DC1}" type="presParOf" srcId="{1C221D5B-8F5A-4B21-AC35-6EEF325AD188}" destId="{D7927BF8-0160-4F67-A929-E5CF42C0AF95}" srcOrd="1" destOrd="0" presId="urn:microsoft.com/office/officeart/2005/8/layout/hierarchy1"/>
    <dgm:cxn modelId="{2449437C-5EE9-4948-9675-F5BAD482C13F}" type="presParOf" srcId="{AB30A019-6F06-4CA0-93FD-3C48B3909493}" destId="{FC20984B-82C4-4986-A0E8-76AE044FC67A}" srcOrd="1" destOrd="0" presId="urn:microsoft.com/office/officeart/2005/8/layout/hierarchy1"/>
    <dgm:cxn modelId="{B4D1B178-BAFB-4700-B701-C5AC6C5125E0}" type="presParOf" srcId="{87E2B148-193D-40B3-BE21-D4DC5FF2BC8D}" destId="{060117C5-7CC4-4A32-80EE-3E25A7226276}" srcOrd="2" destOrd="0" presId="urn:microsoft.com/office/officeart/2005/8/layout/hierarchy1"/>
    <dgm:cxn modelId="{2D487FA3-5DFD-4585-B66E-1060500CFA8F}" type="presParOf" srcId="{87E2B148-193D-40B3-BE21-D4DC5FF2BC8D}" destId="{24501F55-41EE-4B92-83F3-18EA422DAB07}" srcOrd="3" destOrd="0" presId="urn:microsoft.com/office/officeart/2005/8/layout/hierarchy1"/>
    <dgm:cxn modelId="{EEC33B96-FC01-442A-8CC6-83C40F81BC8A}" type="presParOf" srcId="{24501F55-41EE-4B92-83F3-18EA422DAB07}" destId="{185FBB66-9002-4A3B-AC02-BF60C5F8664F}" srcOrd="0" destOrd="0" presId="urn:microsoft.com/office/officeart/2005/8/layout/hierarchy1"/>
    <dgm:cxn modelId="{5F0B65B1-64E4-4626-BE78-FB223AD381BB}" type="presParOf" srcId="{185FBB66-9002-4A3B-AC02-BF60C5F8664F}" destId="{74E89F95-5E96-47FA-97EF-6CBE75B09BF2}" srcOrd="0" destOrd="0" presId="urn:microsoft.com/office/officeart/2005/8/layout/hierarchy1"/>
    <dgm:cxn modelId="{A1C7A668-A77A-469E-9AF4-1D20F65FE923}" type="presParOf" srcId="{185FBB66-9002-4A3B-AC02-BF60C5F8664F}" destId="{A4D5D9F3-B72F-4D6B-81E2-E765CF1C8494}" srcOrd="1" destOrd="0" presId="urn:microsoft.com/office/officeart/2005/8/layout/hierarchy1"/>
    <dgm:cxn modelId="{B7ACB574-2430-40AF-B7C3-73FE64D6CB1E}" type="presParOf" srcId="{24501F55-41EE-4B92-83F3-18EA422DAB07}" destId="{8E4A3C75-48D7-4340-8FDB-C13FB4773B6E}" srcOrd="1" destOrd="0" presId="urn:microsoft.com/office/officeart/2005/8/layout/hierarchy1"/>
    <dgm:cxn modelId="{D1E11F2D-BB4F-47C2-A958-3769CD1ADD3A}" type="presParOf" srcId="{F428812B-A629-4EB7-A757-736969194B71}" destId="{F27A7E76-BDA7-4F97-85D0-5DAFFFDD7406}" srcOrd="2" destOrd="0" presId="urn:microsoft.com/office/officeart/2005/8/layout/hierarchy1"/>
    <dgm:cxn modelId="{3C49ECD6-FB3E-4B58-B7B6-CD160DF3473B}" type="presParOf" srcId="{F428812B-A629-4EB7-A757-736969194B71}" destId="{DD4AE03E-73AC-4436-8633-D529E327F8C1}" srcOrd="3" destOrd="0" presId="urn:microsoft.com/office/officeart/2005/8/layout/hierarchy1"/>
    <dgm:cxn modelId="{55D2FBDA-780B-4921-944F-A560E329657A}" type="presParOf" srcId="{DD4AE03E-73AC-4436-8633-D529E327F8C1}" destId="{5C9EB357-CEE0-4D5E-8CE5-B32AF975EB07}" srcOrd="0" destOrd="0" presId="urn:microsoft.com/office/officeart/2005/8/layout/hierarchy1"/>
    <dgm:cxn modelId="{58A3A6B5-2277-4529-9C4B-47A0EFB72DF2}" type="presParOf" srcId="{5C9EB357-CEE0-4D5E-8CE5-B32AF975EB07}" destId="{18F4E4A8-8081-423D-90D4-882B0E50BC66}" srcOrd="0" destOrd="0" presId="urn:microsoft.com/office/officeart/2005/8/layout/hierarchy1"/>
    <dgm:cxn modelId="{DBB7A3B1-9125-420A-AA36-481E2B3BB128}" type="presParOf" srcId="{5C9EB357-CEE0-4D5E-8CE5-B32AF975EB07}" destId="{7B028EC7-3133-4132-92BC-CA46B17B7846}" srcOrd="1" destOrd="0" presId="urn:microsoft.com/office/officeart/2005/8/layout/hierarchy1"/>
    <dgm:cxn modelId="{6521F48B-F26E-47F0-BAFB-91520224A112}" type="presParOf" srcId="{DD4AE03E-73AC-4436-8633-D529E327F8C1}" destId="{E3FF55A7-5054-40FE-A86F-8DBE70DD16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620B58-22CC-4588-99BD-B1594C617455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AFE12E7-2C3F-4AA9-AD8D-E5AE1E5712B4}">
      <dgm:prSet phldrT="[文本]" custT="1"/>
      <dgm:spPr/>
      <dgm:t>
        <a:bodyPr/>
        <a:lstStyle/>
        <a:p>
          <a:r>
            <a:rPr lang="zh-CN" altLang="en-US" sz="1800" dirty="0" smtClean="0"/>
            <a:t>低副：两构件之间为面接触</a:t>
          </a:r>
          <a:endParaRPr lang="zh-CN" altLang="en-US" sz="1800" dirty="0"/>
        </a:p>
      </dgm:t>
    </dgm:pt>
    <dgm:pt modelId="{9C3B9545-BE42-4C82-9D69-1C4CF0E2694E}" type="parTrans" cxnId="{1F9B4BA1-BA72-4A4C-9D46-C9BCC6984CEE}">
      <dgm:prSet/>
      <dgm:spPr/>
      <dgm:t>
        <a:bodyPr/>
        <a:lstStyle/>
        <a:p>
          <a:endParaRPr lang="zh-CN" altLang="en-US"/>
        </a:p>
      </dgm:t>
    </dgm:pt>
    <dgm:pt modelId="{33DD87E4-FB28-4CCE-AA39-6F6ACEED677C}" type="sibTrans" cxnId="{1F9B4BA1-BA72-4A4C-9D46-C9BCC6984CEE}">
      <dgm:prSet/>
      <dgm:spPr/>
      <dgm:t>
        <a:bodyPr/>
        <a:lstStyle/>
        <a:p>
          <a:endParaRPr lang="zh-CN" altLang="en-US"/>
        </a:p>
      </dgm:t>
    </dgm:pt>
    <dgm:pt modelId="{E18A8B2C-18CB-4933-AD6F-3AA0B9B4346E}" type="asst">
      <dgm:prSet phldrT="[文本]" custT="1"/>
      <dgm:spPr/>
      <dgm:t>
        <a:bodyPr/>
        <a:lstStyle/>
        <a:p>
          <a:r>
            <a:rPr lang="zh-CN" altLang="en-US" sz="1800" dirty="0" smtClean="0"/>
            <a:t>两构件的相对</a:t>
          </a:r>
          <a:endParaRPr lang="en-US" altLang="zh-CN" sz="1800" dirty="0" smtClean="0"/>
        </a:p>
        <a:p>
          <a:r>
            <a:rPr lang="zh-CN" altLang="en-US" sz="1800" dirty="0" smtClean="0"/>
            <a:t>运动特征分</a:t>
          </a:r>
          <a:endParaRPr lang="zh-CN" altLang="en-US" sz="1800" dirty="0"/>
        </a:p>
      </dgm:t>
    </dgm:pt>
    <dgm:pt modelId="{D64626AB-2A96-46D1-B32E-6A7A3A33EB1E}" type="parTrans" cxnId="{EEF10F20-FF4A-4AE4-81A5-3D67682A3A35}">
      <dgm:prSet/>
      <dgm:spPr/>
      <dgm:t>
        <a:bodyPr/>
        <a:lstStyle/>
        <a:p>
          <a:endParaRPr lang="zh-CN" altLang="en-US"/>
        </a:p>
      </dgm:t>
    </dgm:pt>
    <dgm:pt modelId="{82307476-45B9-45EA-97F4-73BCBC061A84}" type="sibTrans" cxnId="{EEF10F20-FF4A-4AE4-81A5-3D67682A3A35}">
      <dgm:prSet/>
      <dgm:spPr/>
      <dgm:t>
        <a:bodyPr/>
        <a:lstStyle/>
        <a:p>
          <a:endParaRPr lang="zh-CN" altLang="en-US"/>
        </a:p>
      </dgm:t>
    </dgm:pt>
    <dgm:pt modelId="{1BF72F39-C361-4A63-8F1F-2387EDA27E33}">
      <dgm:prSet phldrT="[文本]" custT="1"/>
      <dgm:spPr/>
      <dgm:t>
        <a:bodyPr/>
        <a:lstStyle/>
        <a:p>
          <a:r>
            <a:rPr lang="zh-CN" altLang="en-US" sz="1800" dirty="0" smtClean="0"/>
            <a:t>转动副：两构件在接触处只允许</a:t>
          </a:r>
          <a:endParaRPr lang="en-US" altLang="zh-CN" sz="1800" dirty="0" smtClean="0"/>
        </a:p>
        <a:p>
          <a:r>
            <a:rPr lang="zh-CN" altLang="en-US" sz="1800" dirty="0" smtClean="0"/>
            <a:t>做相对转动</a:t>
          </a:r>
          <a:endParaRPr lang="zh-CN" altLang="en-US" sz="1800" dirty="0"/>
        </a:p>
      </dgm:t>
    </dgm:pt>
    <dgm:pt modelId="{E9BB20F4-7B37-4475-A29B-1412D1BA6CAF}" type="parTrans" cxnId="{34DFAC62-E11A-42B5-ACF4-94E5624F59B4}">
      <dgm:prSet/>
      <dgm:spPr/>
      <dgm:t>
        <a:bodyPr/>
        <a:lstStyle/>
        <a:p>
          <a:endParaRPr lang="zh-CN" altLang="en-US"/>
        </a:p>
      </dgm:t>
    </dgm:pt>
    <dgm:pt modelId="{A3AA10F1-F469-4CF4-A0D0-62AEB0490E73}" type="sibTrans" cxnId="{34DFAC62-E11A-42B5-ACF4-94E5624F59B4}">
      <dgm:prSet/>
      <dgm:spPr/>
      <dgm:t>
        <a:bodyPr/>
        <a:lstStyle/>
        <a:p>
          <a:endParaRPr lang="zh-CN" altLang="en-US"/>
        </a:p>
      </dgm:t>
    </dgm:pt>
    <dgm:pt modelId="{AC701AEC-6F45-464F-8AA3-4713CC789DDC}">
      <dgm:prSet phldrT="[文本]" custT="1"/>
      <dgm:spPr/>
      <dgm:t>
        <a:bodyPr/>
        <a:lstStyle/>
        <a:p>
          <a:r>
            <a:rPr lang="zh-CN" altLang="en-US" sz="1800" dirty="0" smtClean="0"/>
            <a:t>移动副：两构件在接触处</a:t>
          </a:r>
          <a:endParaRPr lang="en-US" altLang="zh-CN" sz="1800" dirty="0" smtClean="0"/>
        </a:p>
        <a:p>
          <a:r>
            <a:rPr lang="zh-CN" altLang="en-US" sz="1800" dirty="0" smtClean="0"/>
            <a:t>                   只允许做相对移动</a:t>
          </a:r>
          <a:endParaRPr lang="zh-CN" altLang="en-US" sz="1800" dirty="0"/>
        </a:p>
      </dgm:t>
    </dgm:pt>
    <dgm:pt modelId="{4494AB02-E264-4CFC-9AD4-00C6BC49AAE7}" type="parTrans" cxnId="{ECD7B964-176F-4C71-8E7C-B649A11F22B7}">
      <dgm:prSet/>
      <dgm:spPr/>
      <dgm:t>
        <a:bodyPr/>
        <a:lstStyle/>
        <a:p>
          <a:endParaRPr lang="zh-CN" altLang="en-US"/>
        </a:p>
      </dgm:t>
    </dgm:pt>
    <dgm:pt modelId="{D71D8A0F-9852-482B-ADA0-F39AC17C2500}" type="sibTrans" cxnId="{ECD7B964-176F-4C71-8E7C-B649A11F22B7}">
      <dgm:prSet/>
      <dgm:spPr/>
      <dgm:t>
        <a:bodyPr/>
        <a:lstStyle/>
        <a:p>
          <a:endParaRPr lang="zh-CN" altLang="en-US"/>
        </a:p>
      </dgm:t>
    </dgm:pt>
    <dgm:pt modelId="{79796999-3A19-4354-9FF3-FB2B2BC6D5CD}">
      <dgm:prSet phldrT="[文本]" custT="1"/>
      <dgm:spPr/>
      <dgm:t>
        <a:bodyPr/>
        <a:lstStyle/>
        <a:p>
          <a:r>
            <a:rPr lang="zh-CN" altLang="en-US" sz="1800" dirty="0" smtClean="0"/>
            <a:t>螺旋副：两构件在接触处只允许做一定关系</a:t>
          </a:r>
          <a:endParaRPr lang="en-US" altLang="zh-CN" sz="1800" dirty="0" smtClean="0"/>
        </a:p>
        <a:p>
          <a:r>
            <a:rPr lang="zh-CN" altLang="en-US" sz="1800" dirty="0" smtClean="0"/>
            <a:t>的转动和移动的复合运动</a:t>
          </a:r>
          <a:endParaRPr lang="zh-CN" altLang="en-US" sz="1800" dirty="0"/>
        </a:p>
      </dgm:t>
    </dgm:pt>
    <dgm:pt modelId="{40B4FA80-08DC-4776-B8C8-6DB441F93533}" type="parTrans" cxnId="{5255E245-BFAA-4C79-B45B-BF78C04B2E1E}">
      <dgm:prSet/>
      <dgm:spPr/>
      <dgm:t>
        <a:bodyPr/>
        <a:lstStyle/>
        <a:p>
          <a:endParaRPr lang="zh-CN" altLang="en-US"/>
        </a:p>
      </dgm:t>
    </dgm:pt>
    <dgm:pt modelId="{C356CDF5-BDAC-4788-B9FB-E62D8440F2ED}" type="sibTrans" cxnId="{5255E245-BFAA-4C79-B45B-BF78C04B2E1E}">
      <dgm:prSet/>
      <dgm:spPr/>
      <dgm:t>
        <a:bodyPr/>
        <a:lstStyle/>
        <a:p>
          <a:endParaRPr lang="zh-CN" altLang="en-US"/>
        </a:p>
      </dgm:t>
    </dgm:pt>
    <dgm:pt modelId="{7D24E011-91EC-407C-8148-8F334BE4B94C}" type="pres">
      <dgm:prSet presAssocID="{50620B58-22CC-4588-99BD-B1594C6174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7C600A7-ACC4-4B45-A9F5-AF2CBBB4F427}" type="pres">
      <dgm:prSet presAssocID="{2AFE12E7-2C3F-4AA9-AD8D-E5AE1E5712B4}" presName="hierRoot1" presStyleCnt="0">
        <dgm:presLayoutVars>
          <dgm:hierBranch val="init"/>
        </dgm:presLayoutVars>
      </dgm:prSet>
      <dgm:spPr/>
    </dgm:pt>
    <dgm:pt modelId="{C43640D2-929A-4B8F-AC9E-D74AF8A00DE9}" type="pres">
      <dgm:prSet presAssocID="{2AFE12E7-2C3F-4AA9-AD8D-E5AE1E5712B4}" presName="rootComposite1" presStyleCnt="0"/>
      <dgm:spPr/>
    </dgm:pt>
    <dgm:pt modelId="{277E5F95-4CD0-40BE-B0B8-467C0C9D750F}" type="pres">
      <dgm:prSet presAssocID="{2AFE12E7-2C3F-4AA9-AD8D-E5AE1E5712B4}" presName="rootText1" presStyleLbl="node0" presStyleIdx="0" presStyleCnt="1" custScaleX="128080" custScaleY="12159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6398206-405F-4342-9F53-27E2FBFE4BD3}" type="pres">
      <dgm:prSet presAssocID="{2AFE12E7-2C3F-4AA9-AD8D-E5AE1E5712B4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4D91891A-63BD-4EBE-9803-242B1106E6DA}" type="pres">
      <dgm:prSet presAssocID="{2AFE12E7-2C3F-4AA9-AD8D-E5AE1E5712B4}" presName="hierChild2" presStyleCnt="0"/>
      <dgm:spPr/>
    </dgm:pt>
    <dgm:pt modelId="{AC8B54BB-4F0A-4398-904C-DDB7D153C2B4}" type="pres">
      <dgm:prSet presAssocID="{E9BB20F4-7B37-4475-A29B-1412D1BA6CAF}" presName="Name64" presStyleLbl="parChTrans1D2" presStyleIdx="0" presStyleCnt="4"/>
      <dgm:spPr/>
      <dgm:t>
        <a:bodyPr/>
        <a:lstStyle/>
        <a:p>
          <a:endParaRPr lang="zh-CN" altLang="en-US"/>
        </a:p>
      </dgm:t>
    </dgm:pt>
    <dgm:pt modelId="{FF93BF38-0048-4227-A9EA-CFFDC956E266}" type="pres">
      <dgm:prSet presAssocID="{1BF72F39-C361-4A63-8F1F-2387EDA27E33}" presName="hierRoot2" presStyleCnt="0">
        <dgm:presLayoutVars>
          <dgm:hierBranch val="init"/>
        </dgm:presLayoutVars>
      </dgm:prSet>
      <dgm:spPr/>
    </dgm:pt>
    <dgm:pt modelId="{FF7A3656-CC0A-45D3-B25F-61C73F5B82C7}" type="pres">
      <dgm:prSet presAssocID="{1BF72F39-C361-4A63-8F1F-2387EDA27E33}" presName="rootComposite" presStyleCnt="0"/>
      <dgm:spPr/>
    </dgm:pt>
    <dgm:pt modelId="{170EED89-194E-463E-B75B-22A16EAA64D8}" type="pres">
      <dgm:prSet presAssocID="{1BF72F39-C361-4A63-8F1F-2387EDA27E33}" presName="rootText" presStyleLbl="node2" presStyleIdx="0" presStyleCnt="3" custScaleX="192613" custScaleY="13277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EAA0A12-613D-4225-97B5-994BF589F3D3}" type="pres">
      <dgm:prSet presAssocID="{1BF72F39-C361-4A63-8F1F-2387EDA27E33}" presName="rootConnector" presStyleLbl="node2" presStyleIdx="0" presStyleCnt="3"/>
      <dgm:spPr/>
      <dgm:t>
        <a:bodyPr/>
        <a:lstStyle/>
        <a:p>
          <a:endParaRPr lang="zh-CN" altLang="en-US"/>
        </a:p>
      </dgm:t>
    </dgm:pt>
    <dgm:pt modelId="{33F709CD-4824-4288-B60E-FA98B68BED8D}" type="pres">
      <dgm:prSet presAssocID="{1BF72F39-C361-4A63-8F1F-2387EDA27E33}" presName="hierChild4" presStyleCnt="0"/>
      <dgm:spPr/>
    </dgm:pt>
    <dgm:pt modelId="{607F926D-D58B-4BC0-BD32-437854DEFC65}" type="pres">
      <dgm:prSet presAssocID="{1BF72F39-C361-4A63-8F1F-2387EDA27E33}" presName="hierChild5" presStyleCnt="0"/>
      <dgm:spPr/>
    </dgm:pt>
    <dgm:pt modelId="{51B4BE9E-E818-4202-892A-50B7E3C28D34}" type="pres">
      <dgm:prSet presAssocID="{4494AB02-E264-4CFC-9AD4-00C6BC49AAE7}" presName="Name64" presStyleLbl="parChTrans1D2" presStyleIdx="1" presStyleCnt="4"/>
      <dgm:spPr/>
      <dgm:t>
        <a:bodyPr/>
        <a:lstStyle/>
        <a:p>
          <a:endParaRPr lang="zh-CN" altLang="en-US"/>
        </a:p>
      </dgm:t>
    </dgm:pt>
    <dgm:pt modelId="{4139B1AD-81A1-41B3-8AD0-36EE652DC2F7}" type="pres">
      <dgm:prSet presAssocID="{AC701AEC-6F45-464F-8AA3-4713CC789DDC}" presName="hierRoot2" presStyleCnt="0">
        <dgm:presLayoutVars>
          <dgm:hierBranch val="init"/>
        </dgm:presLayoutVars>
      </dgm:prSet>
      <dgm:spPr/>
    </dgm:pt>
    <dgm:pt modelId="{723BA791-5F7C-4965-9E10-EE6B415B760C}" type="pres">
      <dgm:prSet presAssocID="{AC701AEC-6F45-464F-8AA3-4713CC789DDC}" presName="rootComposite" presStyleCnt="0"/>
      <dgm:spPr/>
    </dgm:pt>
    <dgm:pt modelId="{98AF54A6-397B-48F5-9995-F9450214D2C2}" type="pres">
      <dgm:prSet presAssocID="{AC701AEC-6F45-464F-8AA3-4713CC789DDC}" presName="rootText" presStyleLbl="node2" presStyleIdx="1" presStyleCnt="3" custScaleX="171690" custScaleY="13248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92FCA6B-D120-4D26-8239-039F18BC2852}" type="pres">
      <dgm:prSet presAssocID="{AC701AEC-6F45-464F-8AA3-4713CC789DDC}" presName="rootConnector" presStyleLbl="node2" presStyleIdx="1" presStyleCnt="3"/>
      <dgm:spPr/>
      <dgm:t>
        <a:bodyPr/>
        <a:lstStyle/>
        <a:p>
          <a:endParaRPr lang="zh-CN" altLang="en-US"/>
        </a:p>
      </dgm:t>
    </dgm:pt>
    <dgm:pt modelId="{87BBE3F9-FEDB-403A-B15D-2AB1FD949A60}" type="pres">
      <dgm:prSet presAssocID="{AC701AEC-6F45-464F-8AA3-4713CC789DDC}" presName="hierChild4" presStyleCnt="0"/>
      <dgm:spPr/>
    </dgm:pt>
    <dgm:pt modelId="{C516F63D-C27A-46C5-A2D3-8D494BD91FED}" type="pres">
      <dgm:prSet presAssocID="{AC701AEC-6F45-464F-8AA3-4713CC789DDC}" presName="hierChild5" presStyleCnt="0"/>
      <dgm:spPr/>
    </dgm:pt>
    <dgm:pt modelId="{253D2E7F-EFEA-41B7-8D6D-5B87A3CE6F17}" type="pres">
      <dgm:prSet presAssocID="{40B4FA80-08DC-4776-B8C8-6DB441F93533}" presName="Name64" presStyleLbl="parChTrans1D2" presStyleIdx="2" presStyleCnt="4"/>
      <dgm:spPr/>
      <dgm:t>
        <a:bodyPr/>
        <a:lstStyle/>
        <a:p>
          <a:endParaRPr lang="zh-CN" altLang="en-US"/>
        </a:p>
      </dgm:t>
    </dgm:pt>
    <dgm:pt modelId="{99D7DAC1-BD72-42EB-A87F-0BD260AD456E}" type="pres">
      <dgm:prSet presAssocID="{79796999-3A19-4354-9FF3-FB2B2BC6D5CD}" presName="hierRoot2" presStyleCnt="0">
        <dgm:presLayoutVars>
          <dgm:hierBranch val="init"/>
        </dgm:presLayoutVars>
      </dgm:prSet>
      <dgm:spPr/>
    </dgm:pt>
    <dgm:pt modelId="{F6373473-213D-4959-A8F8-316D518E7BCA}" type="pres">
      <dgm:prSet presAssocID="{79796999-3A19-4354-9FF3-FB2B2BC6D5CD}" presName="rootComposite" presStyleCnt="0"/>
      <dgm:spPr/>
    </dgm:pt>
    <dgm:pt modelId="{472C3F9D-F7F5-4446-9AEA-DC052C839E64}" type="pres">
      <dgm:prSet presAssocID="{79796999-3A19-4354-9FF3-FB2B2BC6D5CD}" presName="rootText" presStyleLbl="node2" presStyleIdx="2" presStyleCnt="3" custScaleX="306080" custScaleY="13408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1D83E71-E24D-47CE-B6BF-B393836A0238}" type="pres">
      <dgm:prSet presAssocID="{79796999-3A19-4354-9FF3-FB2B2BC6D5CD}" presName="rootConnector" presStyleLbl="node2" presStyleIdx="2" presStyleCnt="3"/>
      <dgm:spPr/>
      <dgm:t>
        <a:bodyPr/>
        <a:lstStyle/>
        <a:p>
          <a:endParaRPr lang="zh-CN" altLang="en-US"/>
        </a:p>
      </dgm:t>
    </dgm:pt>
    <dgm:pt modelId="{8CAA7855-BF77-457A-8B04-73C6BE449877}" type="pres">
      <dgm:prSet presAssocID="{79796999-3A19-4354-9FF3-FB2B2BC6D5CD}" presName="hierChild4" presStyleCnt="0"/>
      <dgm:spPr/>
    </dgm:pt>
    <dgm:pt modelId="{D97C98F9-F0EC-4BA3-8AFA-3BF3C4E64C2C}" type="pres">
      <dgm:prSet presAssocID="{79796999-3A19-4354-9FF3-FB2B2BC6D5CD}" presName="hierChild5" presStyleCnt="0"/>
      <dgm:spPr/>
    </dgm:pt>
    <dgm:pt modelId="{23FD0FDD-FED4-4CF4-9A15-7320F7D225F9}" type="pres">
      <dgm:prSet presAssocID="{2AFE12E7-2C3F-4AA9-AD8D-E5AE1E5712B4}" presName="hierChild3" presStyleCnt="0"/>
      <dgm:spPr/>
    </dgm:pt>
    <dgm:pt modelId="{58DE37DE-4D02-4B82-812D-75541C0DD56C}" type="pres">
      <dgm:prSet presAssocID="{D64626AB-2A96-46D1-B32E-6A7A3A33EB1E}" presName="Name115" presStyleLbl="parChTrans1D2" presStyleIdx="3" presStyleCnt="4"/>
      <dgm:spPr/>
      <dgm:t>
        <a:bodyPr/>
        <a:lstStyle/>
        <a:p>
          <a:endParaRPr lang="zh-CN" altLang="en-US"/>
        </a:p>
      </dgm:t>
    </dgm:pt>
    <dgm:pt modelId="{81EE7D5C-CDF8-417C-8924-7FB2A7F39CE4}" type="pres">
      <dgm:prSet presAssocID="{E18A8B2C-18CB-4933-AD6F-3AA0B9B4346E}" presName="hierRoot3" presStyleCnt="0">
        <dgm:presLayoutVars>
          <dgm:hierBranch val="init"/>
        </dgm:presLayoutVars>
      </dgm:prSet>
      <dgm:spPr/>
    </dgm:pt>
    <dgm:pt modelId="{F1022B8C-88DC-4A3D-B160-FD1B5C7CA393}" type="pres">
      <dgm:prSet presAssocID="{E18A8B2C-18CB-4933-AD6F-3AA0B9B4346E}" presName="rootComposite3" presStyleCnt="0"/>
      <dgm:spPr/>
    </dgm:pt>
    <dgm:pt modelId="{97327133-95D2-456C-9F2B-0D7CBEF62778}" type="pres">
      <dgm:prSet presAssocID="{E18A8B2C-18CB-4933-AD6F-3AA0B9B4346E}" presName="rootText3" presStyleLbl="asst1" presStyleIdx="0" presStyleCnt="1" custScaleX="92802" custScaleY="14630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6B1A6E2-8F8C-445C-BA29-0597311375A6}" type="pres">
      <dgm:prSet presAssocID="{E18A8B2C-18CB-4933-AD6F-3AA0B9B4346E}" presName="rootConnector3" presStyleLbl="asst1" presStyleIdx="0" presStyleCnt="1"/>
      <dgm:spPr/>
      <dgm:t>
        <a:bodyPr/>
        <a:lstStyle/>
        <a:p>
          <a:endParaRPr lang="zh-CN" altLang="en-US"/>
        </a:p>
      </dgm:t>
    </dgm:pt>
    <dgm:pt modelId="{44872028-2F0A-429C-885F-75890EF0C01C}" type="pres">
      <dgm:prSet presAssocID="{E18A8B2C-18CB-4933-AD6F-3AA0B9B4346E}" presName="hierChild6" presStyleCnt="0"/>
      <dgm:spPr/>
    </dgm:pt>
    <dgm:pt modelId="{050D607B-7621-4139-9B3B-1861BA4CFF26}" type="pres">
      <dgm:prSet presAssocID="{E18A8B2C-18CB-4933-AD6F-3AA0B9B4346E}" presName="hierChild7" presStyleCnt="0"/>
      <dgm:spPr/>
    </dgm:pt>
  </dgm:ptLst>
  <dgm:cxnLst>
    <dgm:cxn modelId="{58D79BE0-8D96-4A5A-945F-D78F6945D04E}" type="presOf" srcId="{2AFE12E7-2C3F-4AA9-AD8D-E5AE1E5712B4}" destId="{36398206-405F-4342-9F53-27E2FBFE4BD3}" srcOrd="1" destOrd="0" presId="urn:microsoft.com/office/officeart/2009/3/layout/HorizontalOrganizationChart"/>
    <dgm:cxn modelId="{6FD4EB06-FA38-4901-88B8-A28856DF455A}" type="presOf" srcId="{40B4FA80-08DC-4776-B8C8-6DB441F93533}" destId="{253D2E7F-EFEA-41B7-8D6D-5B87A3CE6F17}" srcOrd="0" destOrd="0" presId="urn:microsoft.com/office/officeart/2009/3/layout/HorizontalOrganizationChart"/>
    <dgm:cxn modelId="{84F1F199-9577-45E5-BF6D-249B6541B719}" type="presOf" srcId="{E18A8B2C-18CB-4933-AD6F-3AA0B9B4346E}" destId="{96B1A6E2-8F8C-445C-BA29-0597311375A6}" srcOrd="1" destOrd="0" presId="urn:microsoft.com/office/officeart/2009/3/layout/HorizontalOrganizationChart"/>
    <dgm:cxn modelId="{D480E658-4149-4E9E-9BD0-68C3163EEFF8}" type="presOf" srcId="{79796999-3A19-4354-9FF3-FB2B2BC6D5CD}" destId="{472C3F9D-F7F5-4446-9AEA-DC052C839E64}" srcOrd="0" destOrd="0" presId="urn:microsoft.com/office/officeart/2009/3/layout/HorizontalOrganizationChart"/>
    <dgm:cxn modelId="{EEF10F20-FF4A-4AE4-81A5-3D67682A3A35}" srcId="{2AFE12E7-2C3F-4AA9-AD8D-E5AE1E5712B4}" destId="{E18A8B2C-18CB-4933-AD6F-3AA0B9B4346E}" srcOrd="0" destOrd="0" parTransId="{D64626AB-2A96-46D1-B32E-6A7A3A33EB1E}" sibTransId="{82307476-45B9-45EA-97F4-73BCBC061A84}"/>
    <dgm:cxn modelId="{74BBCC89-95D6-40CF-A0B2-2000118C10EB}" type="presOf" srcId="{1BF72F39-C361-4A63-8F1F-2387EDA27E33}" destId="{7EAA0A12-613D-4225-97B5-994BF589F3D3}" srcOrd="1" destOrd="0" presId="urn:microsoft.com/office/officeart/2009/3/layout/HorizontalOrganizationChart"/>
    <dgm:cxn modelId="{D8490C62-0DCE-4DF9-BD1D-3B7B8418FECB}" type="presOf" srcId="{AC701AEC-6F45-464F-8AA3-4713CC789DDC}" destId="{98AF54A6-397B-48F5-9995-F9450214D2C2}" srcOrd="0" destOrd="0" presId="urn:microsoft.com/office/officeart/2009/3/layout/HorizontalOrganizationChart"/>
    <dgm:cxn modelId="{B7DC3324-F137-4D0C-87F3-7D20D06670FE}" type="presOf" srcId="{2AFE12E7-2C3F-4AA9-AD8D-E5AE1E5712B4}" destId="{277E5F95-4CD0-40BE-B0B8-467C0C9D750F}" srcOrd="0" destOrd="0" presId="urn:microsoft.com/office/officeart/2009/3/layout/HorizontalOrganizationChart"/>
    <dgm:cxn modelId="{A0B98D1B-6AF2-4C49-B6C9-F2C6EB4923AD}" type="presOf" srcId="{50620B58-22CC-4588-99BD-B1594C617455}" destId="{7D24E011-91EC-407C-8148-8F334BE4B94C}" srcOrd="0" destOrd="0" presId="urn:microsoft.com/office/officeart/2009/3/layout/HorizontalOrganizationChart"/>
    <dgm:cxn modelId="{ECD7B964-176F-4C71-8E7C-B649A11F22B7}" srcId="{2AFE12E7-2C3F-4AA9-AD8D-E5AE1E5712B4}" destId="{AC701AEC-6F45-464F-8AA3-4713CC789DDC}" srcOrd="2" destOrd="0" parTransId="{4494AB02-E264-4CFC-9AD4-00C6BC49AAE7}" sibTransId="{D71D8A0F-9852-482B-ADA0-F39AC17C2500}"/>
    <dgm:cxn modelId="{5255E245-BFAA-4C79-B45B-BF78C04B2E1E}" srcId="{2AFE12E7-2C3F-4AA9-AD8D-E5AE1E5712B4}" destId="{79796999-3A19-4354-9FF3-FB2B2BC6D5CD}" srcOrd="3" destOrd="0" parTransId="{40B4FA80-08DC-4776-B8C8-6DB441F93533}" sibTransId="{C356CDF5-BDAC-4788-B9FB-E62D8440F2ED}"/>
    <dgm:cxn modelId="{34DFAC62-E11A-42B5-ACF4-94E5624F59B4}" srcId="{2AFE12E7-2C3F-4AA9-AD8D-E5AE1E5712B4}" destId="{1BF72F39-C361-4A63-8F1F-2387EDA27E33}" srcOrd="1" destOrd="0" parTransId="{E9BB20F4-7B37-4475-A29B-1412D1BA6CAF}" sibTransId="{A3AA10F1-F469-4CF4-A0D0-62AEB0490E73}"/>
    <dgm:cxn modelId="{1F9B4BA1-BA72-4A4C-9D46-C9BCC6984CEE}" srcId="{50620B58-22CC-4588-99BD-B1594C617455}" destId="{2AFE12E7-2C3F-4AA9-AD8D-E5AE1E5712B4}" srcOrd="0" destOrd="0" parTransId="{9C3B9545-BE42-4C82-9D69-1C4CF0E2694E}" sibTransId="{33DD87E4-FB28-4CCE-AA39-6F6ACEED677C}"/>
    <dgm:cxn modelId="{9CE11924-7103-4FA8-A530-BABE55CF4A3D}" type="presOf" srcId="{AC701AEC-6F45-464F-8AA3-4713CC789DDC}" destId="{E92FCA6B-D120-4D26-8239-039F18BC2852}" srcOrd="1" destOrd="0" presId="urn:microsoft.com/office/officeart/2009/3/layout/HorizontalOrganizationChart"/>
    <dgm:cxn modelId="{67F1732C-15DF-4756-857C-009AD367EE68}" type="presOf" srcId="{E18A8B2C-18CB-4933-AD6F-3AA0B9B4346E}" destId="{97327133-95D2-456C-9F2B-0D7CBEF62778}" srcOrd="0" destOrd="0" presId="urn:microsoft.com/office/officeart/2009/3/layout/HorizontalOrganizationChart"/>
    <dgm:cxn modelId="{ED51B39A-8C98-4681-A526-3E344FBC9DBC}" type="presOf" srcId="{79796999-3A19-4354-9FF3-FB2B2BC6D5CD}" destId="{11D83E71-E24D-47CE-B6BF-B393836A0238}" srcOrd="1" destOrd="0" presId="urn:microsoft.com/office/officeart/2009/3/layout/HorizontalOrganizationChart"/>
    <dgm:cxn modelId="{DF736AB6-2FE1-4991-85A5-345D0136BD32}" type="presOf" srcId="{E9BB20F4-7B37-4475-A29B-1412D1BA6CAF}" destId="{AC8B54BB-4F0A-4398-904C-DDB7D153C2B4}" srcOrd="0" destOrd="0" presId="urn:microsoft.com/office/officeart/2009/3/layout/HorizontalOrganizationChart"/>
    <dgm:cxn modelId="{95E8C282-29E2-4D40-8450-85A6742165C8}" type="presOf" srcId="{4494AB02-E264-4CFC-9AD4-00C6BC49AAE7}" destId="{51B4BE9E-E818-4202-892A-50B7E3C28D34}" srcOrd="0" destOrd="0" presId="urn:microsoft.com/office/officeart/2009/3/layout/HorizontalOrganizationChart"/>
    <dgm:cxn modelId="{32CD7AB2-C80B-4752-B388-833E1069DF1F}" type="presOf" srcId="{D64626AB-2A96-46D1-B32E-6A7A3A33EB1E}" destId="{58DE37DE-4D02-4B82-812D-75541C0DD56C}" srcOrd="0" destOrd="0" presId="urn:microsoft.com/office/officeart/2009/3/layout/HorizontalOrganizationChart"/>
    <dgm:cxn modelId="{779E21DD-8CD6-450F-9111-97041184708D}" type="presOf" srcId="{1BF72F39-C361-4A63-8F1F-2387EDA27E33}" destId="{170EED89-194E-463E-B75B-22A16EAA64D8}" srcOrd="0" destOrd="0" presId="urn:microsoft.com/office/officeart/2009/3/layout/HorizontalOrganizationChart"/>
    <dgm:cxn modelId="{2A0E9AAB-1D0F-4D12-A09D-275586FED48A}" type="presParOf" srcId="{7D24E011-91EC-407C-8148-8F334BE4B94C}" destId="{97C600A7-ACC4-4B45-A9F5-AF2CBBB4F427}" srcOrd="0" destOrd="0" presId="urn:microsoft.com/office/officeart/2009/3/layout/HorizontalOrganizationChart"/>
    <dgm:cxn modelId="{CD18796B-48BB-4D2A-A61A-C86C74D2941A}" type="presParOf" srcId="{97C600A7-ACC4-4B45-A9F5-AF2CBBB4F427}" destId="{C43640D2-929A-4B8F-AC9E-D74AF8A00DE9}" srcOrd="0" destOrd="0" presId="urn:microsoft.com/office/officeart/2009/3/layout/HorizontalOrganizationChart"/>
    <dgm:cxn modelId="{522E23AC-C31A-45ED-B2BC-830FE111AEF5}" type="presParOf" srcId="{C43640D2-929A-4B8F-AC9E-D74AF8A00DE9}" destId="{277E5F95-4CD0-40BE-B0B8-467C0C9D750F}" srcOrd="0" destOrd="0" presId="urn:microsoft.com/office/officeart/2009/3/layout/HorizontalOrganizationChart"/>
    <dgm:cxn modelId="{C26181F7-59DF-4CE8-AE97-6F2535DF8E02}" type="presParOf" srcId="{C43640D2-929A-4B8F-AC9E-D74AF8A00DE9}" destId="{36398206-405F-4342-9F53-27E2FBFE4BD3}" srcOrd="1" destOrd="0" presId="urn:microsoft.com/office/officeart/2009/3/layout/HorizontalOrganizationChart"/>
    <dgm:cxn modelId="{AA437DD4-C04F-4756-B482-54C146087F28}" type="presParOf" srcId="{97C600A7-ACC4-4B45-A9F5-AF2CBBB4F427}" destId="{4D91891A-63BD-4EBE-9803-242B1106E6DA}" srcOrd="1" destOrd="0" presId="urn:microsoft.com/office/officeart/2009/3/layout/HorizontalOrganizationChart"/>
    <dgm:cxn modelId="{CE7E968C-8A51-4579-B9E0-AB02E067130F}" type="presParOf" srcId="{4D91891A-63BD-4EBE-9803-242B1106E6DA}" destId="{AC8B54BB-4F0A-4398-904C-DDB7D153C2B4}" srcOrd="0" destOrd="0" presId="urn:microsoft.com/office/officeart/2009/3/layout/HorizontalOrganizationChart"/>
    <dgm:cxn modelId="{D14FA83E-9DE9-4701-BDEB-8C7EBC33D19B}" type="presParOf" srcId="{4D91891A-63BD-4EBE-9803-242B1106E6DA}" destId="{FF93BF38-0048-4227-A9EA-CFFDC956E266}" srcOrd="1" destOrd="0" presId="urn:microsoft.com/office/officeart/2009/3/layout/HorizontalOrganizationChart"/>
    <dgm:cxn modelId="{61D40DA9-FB0D-4FB0-8C8F-8053728BB5A5}" type="presParOf" srcId="{FF93BF38-0048-4227-A9EA-CFFDC956E266}" destId="{FF7A3656-CC0A-45D3-B25F-61C73F5B82C7}" srcOrd="0" destOrd="0" presId="urn:microsoft.com/office/officeart/2009/3/layout/HorizontalOrganizationChart"/>
    <dgm:cxn modelId="{469681F4-5A20-4054-9101-6AA8CC55FDD3}" type="presParOf" srcId="{FF7A3656-CC0A-45D3-B25F-61C73F5B82C7}" destId="{170EED89-194E-463E-B75B-22A16EAA64D8}" srcOrd="0" destOrd="0" presId="urn:microsoft.com/office/officeart/2009/3/layout/HorizontalOrganizationChart"/>
    <dgm:cxn modelId="{61CB3DE2-1E44-41F3-A16C-3E04BFB10270}" type="presParOf" srcId="{FF7A3656-CC0A-45D3-B25F-61C73F5B82C7}" destId="{7EAA0A12-613D-4225-97B5-994BF589F3D3}" srcOrd="1" destOrd="0" presId="urn:microsoft.com/office/officeart/2009/3/layout/HorizontalOrganizationChart"/>
    <dgm:cxn modelId="{464E9978-70EA-4F8A-BBC8-B8DD22928E2C}" type="presParOf" srcId="{FF93BF38-0048-4227-A9EA-CFFDC956E266}" destId="{33F709CD-4824-4288-B60E-FA98B68BED8D}" srcOrd="1" destOrd="0" presId="urn:microsoft.com/office/officeart/2009/3/layout/HorizontalOrganizationChart"/>
    <dgm:cxn modelId="{F6A5A24A-C7DE-4D3B-8B5F-E615340E6AC5}" type="presParOf" srcId="{FF93BF38-0048-4227-A9EA-CFFDC956E266}" destId="{607F926D-D58B-4BC0-BD32-437854DEFC65}" srcOrd="2" destOrd="0" presId="urn:microsoft.com/office/officeart/2009/3/layout/HorizontalOrganizationChart"/>
    <dgm:cxn modelId="{648B0786-091D-42F8-BD50-371850E17A95}" type="presParOf" srcId="{4D91891A-63BD-4EBE-9803-242B1106E6DA}" destId="{51B4BE9E-E818-4202-892A-50B7E3C28D34}" srcOrd="2" destOrd="0" presId="urn:microsoft.com/office/officeart/2009/3/layout/HorizontalOrganizationChart"/>
    <dgm:cxn modelId="{F5F5ADFA-47F0-44E3-A7BE-026CD1C9E78F}" type="presParOf" srcId="{4D91891A-63BD-4EBE-9803-242B1106E6DA}" destId="{4139B1AD-81A1-41B3-8AD0-36EE652DC2F7}" srcOrd="3" destOrd="0" presId="urn:microsoft.com/office/officeart/2009/3/layout/HorizontalOrganizationChart"/>
    <dgm:cxn modelId="{0B85309A-B584-4F22-A154-42BE5C0B2F55}" type="presParOf" srcId="{4139B1AD-81A1-41B3-8AD0-36EE652DC2F7}" destId="{723BA791-5F7C-4965-9E10-EE6B415B760C}" srcOrd="0" destOrd="0" presId="urn:microsoft.com/office/officeart/2009/3/layout/HorizontalOrganizationChart"/>
    <dgm:cxn modelId="{C53034FE-A650-485D-A49A-735E527241D7}" type="presParOf" srcId="{723BA791-5F7C-4965-9E10-EE6B415B760C}" destId="{98AF54A6-397B-48F5-9995-F9450214D2C2}" srcOrd="0" destOrd="0" presId="urn:microsoft.com/office/officeart/2009/3/layout/HorizontalOrganizationChart"/>
    <dgm:cxn modelId="{15AA9DB6-C892-4395-8F93-75B67653A42E}" type="presParOf" srcId="{723BA791-5F7C-4965-9E10-EE6B415B760C}" destId="{E92FCA6B-D120-4D26-8239-039F18BC2852}" srcOrd="1" destOrd="0" presId="urn:microsoft.com/office/officeart/2009/3/layout/HorizontalOrganizationChart"/>
    <dgm:cxn modelId="{D4CC3D6C-4B74-43D3-8813-CE8E6597B3B5}" type="presParOf" srcId="{4139B1AD-81A1-41B3-8AD0-36EE652DC2F7}" destId="{87BBE3F9-FEDB-403A-B15D-2AB1FD949A60}" srcOrd="1" destOrd="0" presId="urn:microsoft.com/office/officeart/2009/3/layout/HorizontalOrganizationChart"/>
    <dgm:cxn modelId="{0ADB811E-A213-497F-81A3-220CED3642F1}" type="presParOf" srcId="{4139B1AD-81A1-41B3-8AD0-36EE652DC2F7}" destId="{C516F63D-C27A-46C5-A2D3-8D494BD91FED}" srcOrd="2" destOrd="0" presId="urn:microsoft.com/office/officeart/2009/3/layout/HorizontalOrganizationChart"/>
    <dgm:cxn modelId="{6FCBA365-2A26-4E51-8DCB-735D86215DEE}" type="presParOf" srcId="{4D91891A-63BD-4EBE-9803-242B1106E6DA}" destId="{253D2E7F-EFEA-41B7-8D6D-5B87A3CE6F17}" srcOrd="4" destOrd="0" presId="urn:microsoft.com/office/officeart/2009/3/layout/HorizontalOrganizationChart"/>
    <dgm:cxn modelId="{6808565C-602C-43B0-BA2C-CC19DFCC5C1D}" type="presParOf" srcId="{4D91891A-63BD-4EBE-9803-242B1106E6DA}" destId="{99D7DAC1-BD72-42EB-A87F-0BD260AD456E}" srcOrd="5" destOrd="0" presId="urn:microsoft.com/office/officeart/2009/3/layout/HorizontalOrganizationChart"/>
    <dgm:cxn modelId="{BD97F6D5-C177-4C51-9B28-6463B506443B}" type="presParOf" srcId="{99D7DAC1-BD72-42EB-A87F-0BD260AD456E}" destId="{F6373473-213D-4959-A8F8-316D518E7BCA}" srcOrd="0" destOrd="0" presId="urn:microsoft.com/office/officeart/2009/3/layout/HorizontalOrganizationChart"/>
    <dgm:cxn modelId="{FA64C648-572D-4A05-A9BA-AEDB4CBB6715}" type="presParOf" srcId="{F6373473-213D-4959-A8F8-316D518E7BCA}" destId="{472C3F9D-F7F5-4446-9AEA-DC052C839E64}" srcOrd="0" destOrd="0" presId="urn:microsoft.com/office/officeart/2009/3/layout/HorizontalOrganizationChart"/>
    <dgm:cxn modelId="{AC423BC2-7B04-481C-94CF-CA0C225B2EAD}" type="presParOf" srcId="{F6373473-213D-4959-A8F8-316D518E7BCA}" destId="{11D83E71-E24D-47CE-B6BF-B393836A0238}" srcOrd="1" destOrd="0" presId="urn:microsoft.com/office/officeart/2009/3/layout/HorizontalOrganizationChart"/>
    <dgm:cxn modelId="{16B2B7C3-7999-4BFE-9A32-3D03DB7B9AC5}" type="presParOf" srcId="{99D7DAC1-BD72-42EB-A87F-0BD260AD456E}" destId="{8CAA7855-BF77-457A-8B04-73C6BE449877}" srcOrd="1" destOrd="0" presId="urn:microsoft.com/office/officeart/2009/3/layout/HorizontalOrganizationChart"/>
    <dgm:cxn modelId="{F700A4C2-6B79-461C-BFF1-37C9DC7DB8E3}" type="presParOf" srcId="{99D7DAC1-BD72-42EB-A87F-0BD260AD456E}" destId="{D97C98F9-F0EC-4BA3-8AFA-3BF3C4E64C2C}" srcOrd="2" destOrd="0" presId="urn:microsoft.com/office/officeart/2009/3/layout/HorizontalOrganizationChart"/>
    <dgm:cxn modelId="{5B0D6575-48D3-49B1-BA32-5247450F8B8A}" type="presParOf" srcId="{97C600A7-ACC4-4B45-A9F5-AF2CBBB4F427}" destId="{23FD0FDD-FED4-4CF4-9A15-7320F7D225F9}" srcOrd="2" destOrd="0" presId="urn:microsoft.com/office/officeart/2009/3/layout/HorizontalOrganizationChart"/>
    <dgm:cxn modelId="{94BB6040-572B-48A2-BBB4-C2160B71789F}" type="presParOf" srcId="{23FD0FDD-FED4-4CF4-9A15-7320F7D225F9}" destId="{58DE37DE-4D02-4B82-812D-75541C0DD56C}" srcOrd="0" destOrd="0" presId="urn:microsoft.com/office/officeart/2009/3/layout/HorizontalOrganizationChart"/>
    <dgm:cxn modelId="{B0F44A91-8CE4-419A-98AE-E796B929B13D}" type="presParOf" srcId="{23FD0FDD-FED4-4CF4-9A15-7320F7D225F9}" destId="{81EE7D5C-CDF8-417C-8924-7FB2A7F39CE4}" srcOrd="1" destOrd="0" presId="urn:microsoft.com/office/officeart/2009/3/layout/HorizontalOrganizationChart"/>
    <dgm:cxn modelId="{28F29DD0-8F13-46C8-A153-68DC7613FE31}" type="presParOf" srcId="{81EE7D5C-CDF8-417C-8924-7FB2A7F39CE4}" destId="{F1022B8C-88DC-4A3D-B160-FD1B5C7CA393}" srcOrd="0" destOrd="0" presId="urn:microsoft.com/office/officeart/2009/3/layout/HorizontalOrganizationChart"/>
    <dgm:cxn modelId="{8D473BF7-0DE4-4C7D-83B7-68C79458A24C}" type="presParOf" srcId="{F1022B8C-88DC-4A3D-B160-FD1B5C7CA393}" destId="{97327133-95D2-456C-9F2B-0D7CBEF62778}" srcOrd="0" destOrd="0" presId="urn:microsoft.com/office/officeart/2009/3/layout/HorizontalOrganizationChart"/>
    <dgm:cxn modelId="{4F577FB9-9241-4CBA-AA51-73673F386676}" type="presParOf" srcId="{F1022B8C-88DC-4A3D-B160-FD1B5C7CA393}" destId="{96B1A6E2-8F8C-445C-BA29-0597311375A6}" srcOrd="1" destOrd="0" presId="urn:microsoft.com/office/officeart/2009/3/layout/HorizontalOrganizationChart"/>
    <dgm:cxn modelId="{692E410B-8497-4398-9682-E5EE1310FB57}" type="presParOf" srcId="{81EE7D5C-CDF8-417C-8924-7FB2A7F39CE4}" destId="{44872028-2F0A-429C-885F-75890EF0C01C}" srcOrd="1" destOrd="0" presId="urn:microsoft.com/office/officeart/2009/3/layout/HorizontalOrganizationChart"/>
    <dgm:cxn modelId="{7A5B4F2F-CBE8-447A-A08A-904288841208}" type="presParOf" srcId="{81EE7D5C-CDF8-417C-8924-7FB2A7F39CE4}" destId="{050D607B-7621-4139-9B3B-1861BA4CFF2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704EE1-3D43-4350-A073-F9ABA75BE57A}" type="doc">
      <dgm:prSet loTypeId="urn:microsoft.com/office/officeart/2005/8/layout/vList3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9E69163C-AF52-4CD6-8F2B-0CDD7A98C7D3}">
      <dgm:prSet custT="1"/>
      <dgm:spPr/>
      <dgm:t>
        <a:bodyPr/>
        <a:lstStyle/>
        <a:p>
          <a:pPr rtl="0"/>
          <a:r>
            <a:rPr lang="zh-CN" altLang="en-US" sz="2100" dirty="0" smtClean="0"/>
            <a:t>固定的构件称为</a:t>
          </a:r>
          <a:r>
            <a:rPr lang="zh-CN" altLang="en-US" sz="3200" b="1" i="1" dirty="0" smtClean="0"/>
            <a:t>机架</a:t>
          </a:r>
          <a:endParaRPr lang="zh-CN" altLang="en-US" sz="3200" b="1" i="1" dirty="0"/>
        </a:p>
      </dgm:t>
    </dgm:pt>
    <dgm:pt modelId="{394548DB-49A7-45E4-83CD-AFB404B643CC}" type="parTrans" cxnId="{CDDD4ABC-A29C-4F93-A72D-21DC2DA4B8D8}">
      <dgm:prSet/>
      <dgm:spPr/>
      <dgm:t>
        <a:bodyPr/>
        <a:lstStyle/>
        <a:p>
          <a:endParaRPr lang="zh-CN" altLang="en-US"/>
        </a:p>
      </dgm:t>
    </dgm:pt>
    <dgm:pt modelId="{A5040F5E-AD30-41D7-B4A4-5934EB2A2243}" type="sibTrans" cxnId="{CDDD4ABC-A29C-4F93-A72D-21DC2DA4B8D8}">
      <dgm:prSet/>
      <dgm:spPr/>
      <dgm:t>
        <a:bodyPr/>
        <a:lstStyle/>
        <a:p>
          <a:endParaRPr lang="zh-CN" altLang="en-US"/>
        </a:p>
      </dgm:t>
    </dgm:pt>
    <dgm:pt modelId="{3CF9734E-1519-4D75-BF31-71F2E70B7782}">
      <dgm:prSet custT="1"/>
      <dgm:spPr/>
      <dgm:t>
        <a:bodyPr/>
        <a:lstStyle/>
        <a:p>
          <a:pPr rtl="0"/>
          <a:r>
            <a:rPr lang="zh-CN" altLang="en-US" sz="2100" dirty="0" smtClean="0"/>
            <a:t>按给定的已知运动规律独立运动的构件称为</a:t>
          </a:r>
          <a:r>
            <a:rPr lang="zh-CN" altLang="en-US" sz="3200" b="1" i="1" dirty="0" smtClean="0"/>
            <a:t>原动件</a:t>
          </a:r>
          <a:endParaRPr lang="zh-CN" altLang="en-US" sz="3200" b="1" i="1" dirty="0"/>
        </a:p>
      </dgm:t>
    </dgm:pt>
    <dgm:pt modelId="{8CAA34EB-C6B9-43B2-A4BC-256EE8699FE6}" type="parTrans" cxnId="{2F07EB4A-CF26-460F-B908-45959A5C8BF4}">
      <dgm:prSet/>
      <dgm:spPr/>
      <dgm:t>
        <a:bodyPr/>
        <a:lstStyle/>
        <a:p>
          <a:endParaRPr lang="zh-CN" altLang="en-US"/>
        </a:p>
      </dgm:t>
    </dgm:pt>
    <dgm:pt modelId="{B95CE52C-B9C3-4151-9618-3F1C0A6390C0}" type="sibTrans" cxnId="{2F07EB4A-CF26-460F-B908-45959A5C8BF4}">
      <dgm:prSet/>
      <dgm:spPr/>
      <dgm:t>
        <a:bodyPr/>
        <a:lstStyle/>
        <a:p>
          <a:endParaRPr lang="zh-CN" altLang="en-US"/>
        </a:p>
      </dgm:t>
    </dgm:pt>
    <dgm:pt modelId="{BCA9D5ED-0B5B-414C-94AE-8A9B0AA65D97}">
      <dgm:prSet custT="1"/>
      <dgm:spPr/>
      <dgm:t>
        <a:bodyPr/>
        <a:lstStyle/>
        <a:p>
          <a:pPr rtl="0"/>
          <a:r>
            <a:rPr lang="zh-CN" altLang="en-US" sz="2100" dirty="0" smtClean="0"/>
            <a:t>其余活动构件则称为</a:t>
          </a:r>
          <a:r>
            <a:rPr lang="zh-CN" altLang="en-US" sz="2800" b="1" i="1" dirty="0" smtClean="0"/>
            <a:t>从动件</a:t>
          </a:r>
          <a:endParaRPr lang="zh-CN" altLang="en-US" sz="2800" b="1" i="1" dirty="0"/>
        </a:p>
      </dgm:t>
    </dgm:pt>
    <dgm:pt modelId="{B425C443-116D-43F5-A838-C271108BBDA6}" type="parTrans" cxnId="{D5D5C15C-D712-4C8D-B1A7-D87B23606152}">
      <dgm:prSet/>
      <dgm:spPr/>
      <dgm:t>
        <a:bodyPr/>
        <a:lstStyle/>
        <a:p>
          <a:endParaRPr lang="zh-CN" altLang="en-US"/>
        </a:p>
      </dgm:t>
    </dgm:pt>
    <dgm:pt modelId="{5CEFD761-8836-43D6-8C43-BB330C052EC6}" type="sibTrans" cxnId="{D5D5C15C-D712-4C8D-B1A7-D87B23606152}">
      <dgm:prSet/>
      <dgm:spPr/>
      <dgm:t>
        <a:bodyPr/>
        <a:lstStyle/>
        <a:p>
          <a:endParaRPr lang="zh-CN" altLang="en-US"/>
        </a:p>
      </dgm:t>
    </dgm:pt>
    <dgm:pt modelId="{1C52C3CF-5981-4CFF-B8B9-40220C70702E}" type="pres">
      <dgm:prSet presAssocID="{A2704EE1-3D43-4350-A073-F9ABA75BE57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1D25EF5-ACBF-4C38-9E0D-BF7ED813E686}" type="pres">
      <dgm:prSet presAssocID="{9E69163C-AF52-4CD6-8F2B-0CDD7A98C7D3}" presName="composite" presStyleCnt="0"/>
      <dgm:spPr/>
    </dgm:pt>
    <dgm:pt modelId="{E5E91840-0500-4B7A-8E4D-74788CB83945}" type="pres">
      <dgm:prSet presAssocID="{9E69163C-AF52-4CD6-8F2B-0CDD7A98C7D3}" presName="imgShp" presStyleLbl="fgImgPlace1" presStyleIdx="0" presStyleCnt="3"/>
      <dgm:spPr>
        <a:solidFill>
          <a:srgbClr val="FFFF00"/>
        </a:solidFill>
      </dgm:spPr>
    </dgm:pt>
    <dgm:pt modelId="{31791663-940B-4E20-98FF-5460B14D1E35}" type="pres">
      <dgm:prSet presAssocID="{9E69163C-AF52-4CD6-8F2B-0CDD7A98C7D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277102C-424E-4FD0-8EF6-9649BD250A7C}" type="pres">
      <dgm:prSet presAssocID="{A5040F5E-AD30-41D7-B4A4-5934EB2A2243}" presName="spacing" presStyleCnt="0"/>
      <dgm:spPr/>
    </dgm:pt>
    <dgm:pt modelId="{9A9DFFB9-9D77-42DC-8867-B25FA5B5651E}" type="pres">
      <dgm:prSet presAssocID="{3CF9734E-1519-4D75-BF31-71F2E70B7782}" presName="composite" presStyleCnt="0"/>
      <dgm:spPr/>
    </dgm:pt>
    <dgm:pt modelId="{FE7048A3-320B-4594-9E54-FB1297110989}" type="pres">
      <dgm:prSet presAssocID="{3CF9734E-1519-4D75-BF31-71F2E70B7782}" presName="imgShp" presStyleLbl="fgImgPlace1" presStyleIdx="1" presStyleCnt="3"/>
      <dgm:spPr>
        <a:solidFill>
          <a:srgbClr val="FFFF00"/>
        </a:solidFill>
      </dgm:spPr>
    </dgm:pt>
    <dgm:pt modelId="{F04F0F94-180F-4553-9DBD-8E03BDB19E2A}" type="pres">
      <dgm:prSet presAssocID="{3CF9734E-1519-4D75-BF31-71F2E70B778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40203DC-9632-4025-9E0D-ED9AC6D038E3}" type="pres">
      <dgm:prSet presAssocID="{B95CE52C-B9C3-4151-9618-3F1C0A6390C0}" presName="spacing" presStyleCnt="0"/>
      <dgm:spPr/>
    </dgm:pt>
    <dgm:pt modelId="{5E5C8C1E-EC3D-47A2-A334-07EBE0A70178}" type="pres">
      <dgm:prSet presAssocID="{BCA9D5ED-0B5B-414C-94AE-8A9B0AA65D97}" presName="composite" presStyleCnt="0"/>
      <dgm:spPr/>
    </dgm:pt>
    <dgm:pt modelId="{8309A261-97E1-4422-84EA-D4ED9CBDD746}" type="pres">
      <dgm:prSet presAssocID="{BCA9D5ED-0B5B-414C-94AE-8A9B0AA65D97}" presName="imgShp" presStyleLbl="fgImgPlace1" presStyleIdx="2" presStyleCnt="3"/>
      <dgm:spPr>
        <a:solidFill>
          <a:srgbClr val="FFFF00"/>
        </a:solidFill>
      </dgm:spPr>
    </dgm:pt>
    <dgm:pt modelId="{306195F3-E8FD-4A44-8AD8-5CE3A53C35BF}" type="pres">
      <dgm:prSet presAssocID="{BCA9D5ED-0B5B-414C-94AE-8A9B0AA65D97}" presName="txShp" presStyleLbl="node1" presStyleIdx="2" presStyleCnt="3" custScaleX="1104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D4349BC-8477-4EEB-80B4-90CC7DDB1D7C}" type="presOf" srcId="{A2704EE1-3D43-4350-A073-F9ABA75BE57A}" destId="{1C52C3CF-5981-4CFF-B8B9-40220C70702E}" srcOrd="0" destOrd="0" presId="urn:microsoft.com/office/officeart/2005/8/layout/vList3"/>
    <dgm:cxn modelId="{7AE3AE64-D8DB-44B6-8778-FCD1843478C0}" type="presOf" srcId="{BCA9D5ED-0B5B-414C-94AE-8A9B0AA65D97}" destId="{306195F3-E8FD-4A44-8AD8-5CE3A53C35BF}" srcOrd="0" destOrd="0" presId="urn:microsoft.com/office/officeart/2005/8/layout/vList3"/>
    <dgm:cxn modelId="{D5D5C15C-D712-4C8D-B1A7-D87B23606152}" srcId="{A2704EE1-3D43-4350-A073-F9ABA75BE57A}" destId="{BCA9D5ED-0B5B-414C-94AE-8A9B0AA65D97}" srcOrd="2" destOrd="0" parTransId="{B425C443-116D-43F5-A838-C271108BBDA6}" sibTransId="{5CEFD761-8836-43D6-8C43-BB330C052EC6}"/>
    <dgm:cxn modelId="{2F07EB4A-CF26-460F-B908-45959A5C8BF4}" srcId="{A2704EE1-3D43-4350-A073-F9ABA75BE57A}" destId="{3CF9734E-1519-4D75-BF31-71F2E70B7782}" srcOrd="1" destOrd="0" parTransId="{8CAA34EB-C6B9-43B2-A4BC-256EE8699FE6}" sibTransId="{B95CE52C-B9C3-4151-9618-3F1C0A6390C0}"/>
    <dgm:cxn modelId="{CDDD4ABC-A29C-4F93-A72D-21DC2DA4B8D8}" srcId="{A2704EE1-3D43-4350-A073-F9ABA75BE57A}" destId="{9E69163C-AF52-4CD6-8F2B-0CDD7A98C7D3}" srcOrd="0" destOrd="0" parTransId="{394548DB-49A7-45E4-83CD-AFB404B643CC}" sibTransId="{A5040F5E-AD30-41D7-B4A4-5934EB2A2243}"/>
    <dgm:cxn modelId="{FB985A02-A815-47E4-AF89-0ECD096FA57E}" type="presOf" srcId="{3CF9734E-1519-4D75-BF31-71F2E70B7782}" destId="{F04F0F94-180F-4553-9DBD-8E03BDB19E2A}" srcOrd="0" destOrd="0" presId="urn:microsoft.com/office/officeart/2005/8/layout/vList3"/>
    <dgm:cxn modelId="{91050253-CC71-484D-9A56-D40B06DDEDFC}" type="presOf" srcId="{9E69163C-AF52-4CD6-8F2B-0CDD7A98C7D3}" destId="{31791663-940B-4E20-98FF-5460B14D1E35}" srcOrd="0" destOrd="0" presId="urn:microsoft.com/office/officeart/2005/8/layout/vList3"/>
    <dgm:cxn modelId="{7669EA97-4294-4E10-9DEB-1B3C5F66077A}" type="presParOf" srcId="{1C52C3CF-5981-4CFF-B8B9-40220C70702E}" destId="{11D25EF5-ACBF-4C38-9E0D-BF7ED813E686}" srcOrd="0" destOrd="0" presId="urn:microsoft.com/office/officeart/2005/8/layout/vList3"/>
    <dgm:cxn modelId="{A5917BEC-1A2C-4A1A-9368-581F5424DED0}" type="presParOf" srcId="{11D25EF5-ACBF-4C38-9E0D-BF7ED813E686}" destId="{E5E91840-0500-4B7A-8E4D-74788CB83945}" srcOrd="0" destOrd="0" presId="urn:microsoft.com/office/officeart/2005/8/layout/vList3"/>
    <dgm:cxn modelId="{C5DB6E6D-A1C7-496E-A6F8-B8186861E2AC}" type="presParOf" srcId="{11D25EF5-ACBF-4C38-9E0D-BF7ED813E686}" destId="{31791663-940B-4E20-98FF-5460B14D1E35}" srcOrd="1" destOrd="0" presId="urn:microsoft.com/office/officeart/2005/8/layout/vList3"/>
    <dgm:cxn modelId="{532DDDBF-73CC-4AE7-85F1-8D0640F5BC3D}" type="presParOf" srcId="{1C52C3CF-5981-4CFF-B8B9-40220C70702E}" destId="{1277102C-424E-4FD0-8EF6-9649BD250A7C}" srcOrd="1" destOrd="0" presId="urn:microsoft.com/office/officeart/2005/8/layout/vList3"/>
    <dgm:cxn modelId="{87061B67-EACD-4FCD-AC35-FAF1A029A103}" type="presParOf" srcId="{1C52C3CF-5981-4CFF-B8B9-40220C70702E}" destId="{9A9DFFB9-9D77-42DC-8867-B25FA5B5651E}" srcOrd="2" destOrd="0" presId="urn:microsoft.com/office/officeart/2005/8/layout/vList3"/>
    <dgm:cxn modelId="{AAF6DEDE-CC53-483E-AA45-4025140D7E93}" type="presParOf" srcId="{9A9DFFB9-9D77-42DC-8867-B25FA5B5651E}" destId="{FE7048A3-320B-4594-9E54-FB1297110989}" srcOrd="0" destOrd="0" presId="urn:microsoft.com/office/officeart/2005/8/layout/vList3"/>
    <dgm:cxn modelId="{034CF66B-56D2-48B5-AD61-5A6F92509B75}" type="presParOf" srcId="{9A9DFFB9-9D77-42DC-8867-B25FA5B5651E}" destId="{F04F0F94-180F-4553-9DBD-8E03BDB19E2A}" srcOrd="1" destOrd="0" presId="urn:microsoft.com/office/officeart/2005/8/layout/vList3"/>
    <dgm:cxn modelId="{6FC8876D-EED8-424E-9817-03DF3CED0745}" type="presParOf" srcId="{1C52C3CF-5981-4CFF-B8B9-40220C70702E}" destId="{D40203DC-9632-4025-9E0D-ED9AC6D038E3}" srcOrd="3" destOrd="0" presId="urn:microsoft.com/office/officeart/2005/8/layout/vList3"/>
    <dgm:cxn modelId="{DF8C56A4-CC25-4720-A11B-944389FB2986}" type="presParOf" srcId="{1C52C3CF-5981-4CFF-B8B9-40220C70702E}" destId="{5E5C8C1E-EC3D-47A2-A334-07EBE0A70178}" srcOrd="4" destOrd="0" presId="urn:microsoft.com/office/officeart/2005/8/layout/vList3"/>
    <dgm:cxn modelId="{F2DA10EF-C7E6-4D46-9DC7-CEBA1F93BD2E}" type="presParOf" srcId="{5E5C8C1E-EC3D-47A2-A334-07EBE0A70178}" destId="{8309A261-97E1-4422-84EA-D4ED9CBDD746}" srcOrd="0" destOrd="0" presId="urn:microsoft.com/office/officeart/2005/8/layout/vList3"/>
    <dgm:cxn modelId="{175F9E46-123F-4811-841E-059D92B25FDE}" type="presParOf" srcId="{5E5C8C1E-EC3D-47A2-A334-07EBE0A70178}" destId="{306195F3-E8FD-4A44-8AD8-5CE3A53C35B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240094-FA20-4010-93D4-164B77687935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zh-CN" altLang="en-US"/>
        </a:p>
      </dgm:t>
    </dgm:pt>
    <dgm:pt modelId="{A0ADFC8D-9C66-4B50-AF37-B295E0ABBDF0}">
      <dgm:prSet/>
      <dgm:spPr/>
      <dgm:t>
        <a:bodyPr/>
        <a:lstStyle/>
        <a:p>
          <a:pPr rtl="0"/>
          <a:r>
            <a:rPr lang="zh-CN" smtClean="0"/>
            <a:t>机构中的构件有三类</a:t>
          </a:r>
          <a:endParaRPr lang="zh-CN"/>
        </a:p>
      </dgm:t>
    </dgm:pt>
    <dgm:pt modelId="{70A55AAE-D064-4C13-BA80-1A58B80DC9B2}" type="parTrans" cxnId="{7CBE2B58-9F79-4436-98C2-BC565F8245AF}">
      <dgm:prSet/>
      <dgm:spPr/>
      <dgm:t>
        <a:bodyPr/>
        <a:lstStyle/>
        <a:p>
          <a:endParaRPr lang="zh-CN" altLang="en-US"/>
        </a:p>
      </dgm:t>
    </dgm:pt>
    <dgm:pt modelId="{4FAF1938-43D4-4180-9810-3EAD1E322BD8}" type="sibTrans" cxnId="{7CBE2B58-9F79-4436-98C2-BC565F8245AF}">
      <dgm:prSet/>
      <dgm:spPr/>
      <dgm:t>
        <a:bodyPr/>
        <a:lstStyle/>
        <a:p>
          <a:endParaRPr lang="zh-CN" altLang="en-US"/>
        </a:p>
      </dgm:t>
    </dgm:pt>
    <dgm:pt modelId="{D0244E52-A9ED-451A-A24F-859C5C00E01B}" type="pres">
      <dgm:prSet presAssocID="{45240094-FA20-4010-93D4-164B776879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A182120-4B55-4D2B-8ECE-A74BE8F97BC4}" type="pres">
      <dgm:prSet presAssocID="{A0ADFC8D-9C66-4B50-AF37-B295E0ABBDF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A0C6666-DD0D-443E-9D4F-C94E8DE8CBB0}" type="presOf" srcId="{A0ADFC8D-9C66-4B50-AF37-B295E0ABBDF0}" destId="{1A182120-4B55-4D2B-8ECE-A74BE8F97BC4}" srcOrd="0" destOrd="0" presId="urn:microsoft.com/office/officeart/2005/8/layout/vList2"/>
    <dgm:cxn modelId="{7CBE2B58-9F79-4436-98C2-BC565F8245AF}" srcId="{45240094-FA20-4010-93D4-164B77687935}" destId="{A0ADFC8D-9C66-4B50-AF37-B295E0ABBDF0}" srcOrd="0" destOrd="0" parTransId="{70A55AAE-D064-4C13-BA80-1A58B80DC9B2}" sibTransId="{4FAF1938-43D4-4180-9810-3EAD1E322BD8}"/>
    <dgm:cxn modelId="{0A2462FF-4B03-4423-8B24-A86B3714E87A}" type="presOf" srcId="{45240094-FA20-4010-93D4-164B77687935}" destId="{D0244E52-A9ED-451A-A24F-859C5C00E01B}" srcOrd="0" destOrd="0" presId="urn:microsoft.com/office/officeart/2005/8/layout/vList2"/>
    <dgm:cxn modelId="{9A758D79-79DF-4432-8832-AD1746D71F22}" type="presParOf" srcId="{D0244E52-A9ED-451A-A24F-859C5C00E01B}" destId="{1A182120-4B55-4D2B-8ECE-A74BE8F97BC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240094-FA20-4010-93D4-164B77687935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A0ADFC8D-9C66-4B50-AF37-B295E0ABBDF0}">
      <dgm:prSet/>
      <dgm:spPr/>
      <dgm:t>
        <a:bodyPr/>
        <a:lstStyle/>
        <a:p>
          <a:pPr rtl="0"/>
          <a:r>
            <a:rPr lang="zh-CN" dirty="0" smtClean="0"/>
            <a:t>常见的构件结构有三类</a:t>
          </a:r>
          <a:endParaRPr lang="zh-CN" dirty="0"/>
        </a:p>
      </dgm:t>
    </dgm:pt>
    <dgm:pt modelId="{70A55AAE-D064-4C13-BA80-1A58B80DC9B2}" type="parTrans" cxnId="{7CBE2B58-9F79-4436-98C2-BC565F8245AF}">
      <dgm:prSet/>
      <dgm:spPr/>
      <dgm:t>
        <a:bodyPr/>
        <a:lstStyle/>
        <a:p>
          <a:endParaRPr lang="zh-CN" altLang="en-US"/>
        </a:p>
      </dgm:t>
    </dgm:pt>
    <dgm:pt modelId="{4FAF1938-43D4-4180-9810-3EAD1E322BD8}" type="sibTrans" cxnId="{7CBE2B58-9F79-4436-98C2-BC565F8245AF}">
      <dgm:prSet/>
      <dgm:spPr/>
      <dgm:t>
        <a:bodyPr/>
        <a:lstStyle/>
        <a:p>
          <a:endParaRPr lang="zh-CN" altLang="en-US"/>
        </a:p>
      </dgm:t>
    </dgm:pt>
    <dgm:pt modelId="{D0244E52-A9ED-451A-A24F-859C5C00E01B}" type="pres">
      <dgm:prSet presAssocID="{45240094-FA20-4010-93D4-164B776879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A182120-4B55-4D2B-8ECE-A74BE8F97BC4}" type="pres">
      <dgm:prSet presAssocID="{A0ADFC8D-9C66-4B50-AF37-B295E0ABBDF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CBE2B58-9F79-4436-98C2-BC565F8245AF}" srcId="{45240094-FA20-4010-93D4-164B77687935}" destId="{A0ADFC8D-9C66-4B50-AF37-B295E0ABBDF0}" srcOrd="0" destOrd="0" parTransId="{70A55AAE-D064-4C13-BA80-1A58B80DC9B2}" sibTransId="{4FAF1938-43D4-4180-9810-3EAD1E322BD8}"/>
    <dgm:cxn modelId="{01C3A880-BD5F-44AB-B984-8BDC959F3827}" type="presOf" srcId="{A0ADFC8D-9C66-4B50-AF37-B295E0ABBDF0}" destId="{1A182120-4B55-4D2B-8ECE-A74BE8F97BC4}" srcOrd="0" destOrd="0" presId="urn:microsoft.com/office/officeart/2005/8/layout/vList2"/>
    <dgm:cxn modelId="{EAD588F9-EF9A-4DBB-A28B-AEA545A0DC90}" type="presOf" srcId="{45240094-FA20-4010-93D4-164B77687935}" destId="{D0244E52-A9ED-451A-A24F-859C5C00E01B}" srcOrd="0" destOrd="0" presId="urn:microsoft.com/office/officeart/2005/8/layout/vList2"/>
    <dgm:cxn modelId="{24119FC7-F492-4C30-A13E-EDD2E79C65F9}" type="presParOf" srcId="{D0244E52-A9ED-451A-A24F-859C5C00E01B}" destId="{1A182120-4B55-4D2B-8ECE-A74BE8F97BC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211BF-83F1-4858-B5DB-1B4CDD954714}">
      <dsp:nvSpPr>
        <dsp:cNvPr id="0" name=""/>
        <dsp:cNvSpPr/>
      </dsp:nvSpPr>
      <dsp:spPr>
        <a:xfrm>
          <a:off x="0" y="0"/>
          <a:ext cx="6096000" cy="73866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 dirty="0" smtClean="0"/>
            <a:t>什么是机构？</a:t>
          </a:r>
          <a:endParaRPr lang="zh-CN" sz="2800" kern="1200" dirty="0"/>
        </a:p>
      </dsp:txBody>
      <dsp:txXfrm>
        <a:off x="36059" y="36059"/>
        <a:ext cx="6023882" cy="6665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D9B2C-3CBE-43CA-9B90-FF9DD87A15CA}">
      <dsp:nvSpPr>
        <dsp:cNvPr id="0" name=""/>
        <dsp:cNvSpPr/>
      </dsp:nvSpPr>
      <dsp:spPr>
        <a:xfrm>
          <a:off x="0" y="0"/>
          <a:ext cx="6096000" cy="77980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1</a:t>
          </a:r>
          <a:r>
            <a:rPr lang="zh-CN" sz="3100" kern="1200" smtClean="0"/>
            <a:t>、具有转动副的构件</a:t>
          </a:r>
          <a:endParaRPr lang="zh-CN" sz="3100" kern="1200"/>
        </a:p>
      </dsp:txBody>
      <dsp:txXfrm>
        <a:off x="38067" y="38067"/>
        <a:ext cx="6019866" cy="703671"/>
      </dsp:txXfrm>
    </dsp:sp>
    <dsp:sp modelId="{0A3B3A26-859C-425C-BFE8-FC0940880244}">
      <dsp:nvSpPr>
        <dsp:cNvPr id="0" name=""/>
        <dsp:cNvSpPr/>
      </dsp:nvSpPr>
      <dsp:spPr>
        <a:xfrm>
          <a:off x="0" y="870287"/>
          <a:ext cx="6096000" cy="77980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2</a:t>
          </a:r>
          <a:r>
            <a:rPr lang="zh-CN" sz="3100" kern="1200" smtClean="0"/>
            <a:t>、具有移动副和转动副的构件</a:t>
          </a:r>
          <a:endParaRPr lang="zh-CN" sz="3100" kern="1200"/>
        </a:p>
      </dsp:txBody>
      <dsp:txXfrm>
        <a:off x="38067" y="908354"/>
        <a:ext cx="6019866" cy="703671"/>
      </dsp:txXfrm>
    </dsp:sp>
    <dsp:sp modelId="{48805D42-E27F-4DCA-B590-EA6577A6A9DB}">
      <dsp:nvSpPr>
        <dsp:cNvPr id="0" name=""/>
        <dsp:cNvSpPr/>
      </dsp:nvSpPr>
      <dsp:spPr>
        <a:xfrm>
          <a:off x="0" y="1739372"/>
          <a:ext cx="6096000" cy="77980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3 </a:t>
          </a:r>
          <a:r>
            <a:rPr lang="zh-CN" sz="3100" kern="1200" smtClean="0"/>
            <a:t>、具有两个移动副的构件。</a:t>
          </a:r>
          <a:endParaRPr lang="zh-CN" sz="3100" kern="1200"/>
        </a:p>
      </dsp:txBody>
      <dsp:txXfrm>
        <a:off x="38067" y="1777439"/>
        <a:ext cx="6019866" cy="7036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D19BA-B86E-4E44-BEAD-A9579E0001EB}">
      <dsp:nvSpPr>
        <dsp:cNvPr id="0" name=""/>
        <dsp:cNvSpPr/>
      </dsp:nvSpPr>
      <dsp:spPr>
        <a:xfrm>
          <a:off x="0" y="210933"/>
          <a:ext cx="4544140" cy="9233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500" kern="1200" dirty="0" smtClean="0"/>
            <a:t>完成习题集Ｐ</a:t>
          </a:r>
          <a:r>
            <a:rPr lang="zh-CN" sz="3500" kern="1200" baseline="-25000" dirty="0" smtClean="0"/>
            <a:t>７５－７６</a:t>
          </a:r>
          <a:endParaRPr lang="zh-CN" sz="3500" kern="1200" dirty="0"/>
        </a:p>
      </dsp:txBody>
      <dsp:txXfrm>
        <a:off x="45073" y="256006"/>
        <a:ext cx="4453994" cy="833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1947F-2A16-4332-9554-14641A591FA5}">
      <dsp:nvSpPr>
        <dsp:cNvPr id="0" name=""/>
        <dsp:cNvSpPr/>
      </dsp:nvSpPr>
      <dsp:spPr>
        <a:xfrm rot="10800000">
          <a:off x="1223760" y="222"/>
          <a:ext cx="4053840" cy="8107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505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300" kern="1200" smtClean="0"/>
            <a:t>构件的组合</a:t>
          </a:r>
          <a:endParaRPr lang="zh-CN" sz="2300" kern="1200"/>
        </a:p>
      </dsp:txBody>
      <dsp:txXfrm rot="10800000">
        <a:off x="1426440" y="222"/>
        <a:ext cx="3851160" cy="810721"/>
      </dsp:txXfrm>
    </dsp:sp>
    <dsp:sp modelId="{3DA045AD-11B5-4B16-9608-68A8CFDF7B16}">
      <dsp:nvSpPr>
        <dsp:cNvPr id="0" name=""/>
        <dsp:cNvSpPr/>
      </dsp:nvSpPr>
      <dsp:spPr>
        <a:xfrm>
          <a:off x="818399" y="222"/>
          <a:ext cx="810721" cy="8107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D95BA-E098-40FB-8E37-06122E20DF7E}">
      <dsp:nvSpPr>
        <dsp:cNvPr id="0" name=""/>
        <dsp:cNvSpPr/>
      </dsp:nvSpPr>
      <dsp:spPr>
        <a:xfrm rot="10800000">
          <a:off x="1223760" y="1013624"/>
          <a:ext cx="4053840" cy="8107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505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300" kern="1200" smtClean="0"/>
            <a:t>构件之间具有相对的运动</a:t>
          </a:r>
          <a:endParaRPr lang="zh-CN" sz="2300" kern="1200"/>
        </a:p>
      </dsp:txBody>
      <dsp:txXfrm rot="10800000">
        <a:off x="1426440" y="1013624"/>
        <a:ext cx="3851160" cy="810721"/>
      </dsp:txXfrm>
    </dsp:sp>
    <dsp:sp modelId="{4C3BED2B-3801-4B5B-86AE-2419AC4873B0}">
      <dsp:nvSpPr>
        <dsp:cNvPr id="0" name=""/>
        <dsp:cNvSpPr/>
      </dsp:nvSpPr>
      <dsp:spPr>
        <a:xfrm>
          <a:off x="818399" y="1013624"/>
          <a:ext cx="810721" cy="8107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99E52-C09C-455D-AB5B-A3C8AF7D93FB}">
      <dsp:nvSpPr>
        <dsp:cNvPr id="0" name=""/>
        <dsp:cNvSpPr/>
      </dsp:nvSpPr>
      <dsp:spPr>
        <a:xfrm>
          <a:off x="0" y="223271"/>
          <a:ext cx="6600824" cy="7122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700" kern="1200" smtClean="0"/>
            <a:t>注意：如果没有相对的运动，就不成机构</a:t>
          </a:r>
          <a:endParaRPr lang="zh-CN" sz="2700" kern="1200"/>
        </a:p>
      </dsp:txBody>
      <dsp:txXfrm>
        <a:off x="34771" y="258042"/>
        <a:ext cx="6531282" cy="6427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C62C3-5AA6-4CF4-A8AB-E745CCC3D4A1}">
      <dsp:nvSpPr>
        <dsp:cNvPr id="0" name=""/>
        <dsp:cNvSpPr/>
      </dsp:nvSpPr>
      <dsp:spPr>
        <a:xfrm>
          <a:off x="0" y="0"/>
          <a:ext cx="5130311" cy="12829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0" i="0" kern="1200" dirty="0" smtClean="0"/>
            <a:t>1</a:t>
          </a:r>
          <a:r>
            <a:rPr lang="zh-CN" sz="5100" b="0" i="0" kern="1200" dirty="0" smtClean="0"/>
            <a:t> </a:t>
          </a:r>
          <a:r>
            <a:rPr lang="en-US" sz="5100" b="0" i="0" kern="1200" dirty="0" smtClean="0"/>
            <a:t>.</a:t>
          </a:r>
          <a:r>
            <a:rPr lang="zh-CN" sz="5100" b="0" i="0" kern="1200" dirty="0" smtClean="0"/>
            <a:t>运动副的类型</a:t>
          </a:r>
          <a:endParaRPr lang="zh-CN" sz="5100" kern="1200" dirty="0"/>
        </a:p>
      </dsp:txBody>
      <dsp:txXfrm>
        <a:off x="62626" y="62626"/>
        <a:ext cx="5005059" cy="1157652"/>
      </dsp:txXfrm>
    </dsp:sp>
    <dsp:sp modelId="{0F6692DA-F110-4FF5-BA9C-C044357587B2}">
      <dsp:nvSpPr>
        <dsp:cNvPr id="0" name=""/>
        <dsp:cNvSpPr/>
      </dsp:nvSpPr>
      <dsp:spPr>
        <a:xfrm>
          <a:off x="0" y="1929776"/>
          <a:ext cx="5130311" cy="128290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0" i="0" kern="1200" dirty="0" smtClean="0"/>
            <a:t>2 .</a:t>
          </a:r>
          <a:r>
            <a:rPr lang="zh-CN" sz="5100" b="0" i="0" kern="1200" dirty="0" smtClean="0"/>
            <a:t>构件的类型</a:t>
          </a:r>
          <a:endParaRPr lang="zh-CN" sz="5100" kern="1200" dirty="0"/>
        </a:p>
      </dsp:txBody>
      <dsp:txXfrm>
        <a:off x="62626" y="1992402"/>
        <a:ext cx="5005059" cy="11576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A7E76-BDA7-4F97-85D0-5DAFFFDD7406}">
      <dsp:nvSpPr>
        <dsp:cNvPr id="0" name=""/>
        <dsp:cNvSpPr/>
      </dsp:nvSpPr>
      <dsp:spPr>
        <a:xfrm>
          <a:off x="3050747" y="700795"/>
          <a:ext cx="673728" cy="320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502"/>
              </a:lnTo>
              <a:lnTo>
                <a:pt x="673728" y="218502"/>
              </a:lnTo>
              <a:lnTo>
                <a:pt x="673728" y="3206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117C5-7CC4-4A32-80EE-3E25A7226276}">
      <dsp:nvSpPr>
        <dsp:cNvPr id="0" name=""/>
        <dsp:cNvSpPr/>
      </dsp:nvSpPr>
      <dsp:spPr>
        <a:xfrm>
          <a:off x="2377019" y="1721493"/>
          <a:ext cx="673728" cy="320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502"/>
              </a:lnTo>
              <a:lnTo>
                <a:pt x="673728" y="218502"/>
              </a:lnTo>
              <a:lnTo>
                <a:pt x="673728" y="32063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6648B-D46F-4435-857B-654872BA7FF6}">
      <dsp:nvSpPr>
        <dsp:cNvPr id="0" name=""/>
        <dsp:cNvSpPr/>
      </dsp:nvSpPr>
      <dsp:spPr>
        <a:xfrm>
          <a:off x="1703291" y="1721493"/>
          <a:ext cx="673728" cy="320633"/>
        </a:xfrm>
        <a:custGeom>
          <a:avLst/>
          <a:gdLst/>
          <a:ahLst/>
          <a:cxnLst/>
          <a:rect l="0" t="0" r="0" b="0"/>
          <a:pathLst>
            <a:path>
              <a:moveTo>
                <a:pt x="673728" y="0"/>
              </a:moveTo>
              <a:lnTo>
                <a:pt x="673728" y="218502"/>
              </a:lnTo>
              <a:lnTo>
                <a:pt x="0" y="218502"/>
              </a:lnTo>
              <a:lnTo>
                <a:pt x="0" y="32063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801E3-B916-433A-AD77-2ABE4EEB2F3C}">
      <dsp:nvSpPr>
        <dsp:cNvPr id="0" name=""/>
        <dsp:cNvSpPr/>
      </dsp:nvSpPr>
      <dsp:spPr>
        <a:xfrm>
          <a:off x="2377019" y="700795"/>
          <a:ext cx="673728" cy="320633"/>
        </a:xfrm>
        <a:custGeom>
          <a:avLst/>
          <a:gdLst/>
          <a:ahLst/>
          <a:cxnLst/>
          <a:rect l="0" t="0" r="0" b="0"/>
          <a:pathLst>
            <a:path>
              <a:moveTo>
                <a:pt x="673728" y="0"/>
              </a:moveTo>
              <a:lnTo>
                <a:pt x="673728" y="218502"/>
              </a:lnTo>
              <a:lnTo>
                <a:pt x="0" y="218502"/>
              </a:lnTo>
              <a:lnTo>
                <a:pt x="0" y="3206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5B088-6A3C-41D2-86A9-27C736DCF367}">
      <dsp:nvSpPr>
        <dsp:cNvPr id="0" name=""/>
        <dsp:cNvSpPr/>
      </dsp:nvSpPr>
      <dsp:spPr>
        <a:xfrm>
          <a:off x="2499515" y="730"/>
          <a:ext cx="1102464" cy="700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228988-CCE9-4A35-9006-FFE0CC4D82BF}">
      <dsp:nvSpPr>
        <dsp:cNvPr id="0" name=""/>
        <dsp:cNvSpPr/>
      </dsp:nvSpPr>
      <dsp:spPr>
        <a:xfrm>
          <a:off x="2622011" y="117101"/>
          <a:ext cx="1102464" cy="700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运动副</a:t>
          </a:r>
          <a:endParaRPr lang="zh-CN" altLang="en-US" sz="1500" kern="1200" dirty="0"/>
        </a:p>
      </dsp:txBody>
      <dsp:txXfrm>
        <a:off x="2642515" y="137605"/>
        <a:ext cx="1061456" cy="659056"/>
      </dsp:txXfrm>
    </dsp:sp>
    <dsp:sp modelId="{F3D6CA94-AF72-4882-BF16-36B6D95C4C5D}">
      <dsp:nvSpPr>
        <dsp:cNvPr id="0" name=""/>
        <dsp:cNvSpPr/>
      </dsp:nvSpPr>
      <dsp:spPr>
        <a:xfrm>
          <a:off x="1825787" y="1021428"/>
          <a:ext cx="1102464" cy="700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0A4482-8ABF-4BE5-955F-E166B87D70F2}">
      <dsp:nvSpPr>
        <dsp:cNvPr id="0" name=""/>
        <dsp:cNvSpPr/>
      </dsp:nvSpPr>
      <dsp:spPr>
        <a:xfrm>
          <a:off x="1948283" y="1137800"/>
          <a:ext cx="1102464" cy="700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平面</a:t>
          </a:r>
          <a:endParaRPr lang="en-US" altLang="zh-CN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运动副</a:t>
          </a:r>
          <a:endParaRPr lang="zh-CN" altLang="en-US" sz="1500" kern="1200" dirty="0"/>
        </a:p>
      </dsp:txBody>
      <dsp:txXfrm>
        <a:off x="1968787" y="1158304"/>
        <a:ext cx="1061456" cy="659056"/>
      </dsp:txXfrm>
    </dsp:sp>
    <dsp:sp modelId="{38330EAD-6E06-4931-872D-78C29CFBE880}">
      <dsp:nvSpPr>
        <dsp:cNvPr id="0" name=""/>
        <dsp:cNvSpPr/>
      </dsp:nvSpPr>
      <dsp:spPr>
        <a:xfrm>
          <a:off x="1152058" y="2042127"/>
          <a:ext cx="1102464" cy="700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927BF8-0160-4F67-A929-E5CF42C0AF95}">
      <dsp:nvSpPr>
        <dsp:cNvPr id="0" name=""/>
        <dsp:cNvSpPr/>
      </dsp:nvSpPr>
      <dsp:spPr>
        <a:xfrm>
          <a:off x="1274555" y="2158498"/>
          <a:ext cx="1102464" cy="700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低副</a:t>
          </a:r>
          <a:endParaRPr lang="zh-CN" altLang="en-US" sz="1500" kern="1200" dirty="0"/>
        </a:p>
      </dsp:txBody>
      <dsp:txXfrm>
        <a:off x="1295059" y="2179002"/>
        <a:ext cx="1061456" cy="659056"/>
      </dsp:txXfrm>
    </dsp:sp>
    <dsp:sp modelId="{74E89F95-5E96-47FA-97EF-6CBE75B09BF2}">
      <dsp:nvSpPr>
        <dsp:cNvPr id="0" name=""/>
        <dsp:cNvSpPr/>
      </dsp:nvSpPr>
      <dsp:spPr>
        <a:xfrm>
          <a:off x="2499515" y="2042127"/>
          <a:ext cx="1102464" cy="700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D5D9F3-B72F-4D6B-81E2-E765CF1C8494}">
      <dsp:nvSpPr>
        <dsp:cNvPr id="0" name=""/>
        <dsp:cNvSpPr/>
      </dsp:nvSpPr>
      <dsp:spPr>
        <a:xfrm>
          <a:off x="2622011" y="2158498"/>
          <a:ext cx="1102464" cy="700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高副</a:t>
          </a:r>
          <a:endParaRPr lang="zh-CN" altLang="en-US" sz="1500" kern="1200" dirty="0"/>
        </a:p>
      </dsp:txBody>
      <dsp:txXfrm>
        <a:off x="2642515" y="2179002"/>
        <a:ext cx="1061456" cy="659056"/>
      </dsp:txXfrm>
    </dsp:sp>
    <dsp:sp modelId="{18F4E4A8-8081-423D-90D4-882B0E50BC66}">
      <dsp:nvSpPr>
        <dsp:cNvPr id="0" name=""/>
        <dsp:cNvSpPr/>
      </dsp:nvSpPr>
      <dsp:spPr>
        <a:xfrm>
          <a:off x="3173243" y="1021428"/>
          <a:ext cx="1102464" cy="700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028EC7-3133-4132-92BC-CA46B17B7846}">
      <dsp:nvSpPr>
        <dsp:cNvPr id="0" name=""/>
        <dsp:cNvSpPr/>
      </dsp:nvSpPr>
      <dsp:spPr>
        <a:xfrm>
          <a:off x="3295739" y="1137800"/>
          <a:ext cx="1102464" cy="700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空间</a:t>
          </a:r>
          <a:endParaRPr lang="en-US" altLang="zh-CN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 dirty="0" smtClean="0"/>
            <a:t>运动副</a:t>
          </a:r>
          <a:endParaRPr lang="zh-CN" altLang="en-US" sz="1500" kern="1200" dirty="0"/>
        </a:p>
      </dsp:txBody>
      <dsp:txXfrm>
        <a:off x="3316243" y="1158304"/>
        <a:ext cx="1061456" cy="659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E37DE-4D02-4B82-812D-75541C0DD56C}">
      <dsp:nvSpPr>
        <dsp:cNvPr id="0" name=""/>
        <dsp:cNvSpPr/>
      </dsp:nvSpPr>
      <dsp:spPr>
        <a:xfrm>
          <a:off x="2362124" y="1633895"/>
          <a:ext cx="1289418" cy="115126"/>
        </a:xfrm>
        <a:custGeom>
          <a:avLst/>
          <a:gdLst/>
          <a:ahLst/>
          <a:cxnLst/>
          <a:rect l="0" t="0" r="0" b="0"/>
          <a:pathLst>
            <a:path>
              <a:moveTo>
                <a:pt x="0" y="115126"/>
              </a:moveTo>
              <a:lnTo>
                <a:pt x="1289418" y="115126"/>
              </a:lnTo>
              <a:lnTo>
                <a:pt x="128941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3D2E7F-EFEA-41B7-8D6D-5B87A3CE6F17}">
      <dsp:nvSpPr>
        <dsp:cNvPr id="0" name=""/>
        <dsp:cNvSpPr/>
      </dsp:nvSpPr>
      <dsp:spPr>
        <a:xfrm>
          <a:off x="2362124" y="1749022"/>
          <a:ext cx="2512543" cy="975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8340" y="0"/>
              </a:lnTo>
              <a:lnTo>
                <a:pt x="2328340" y="975404"/>
              </a:lnTo>
              <a:lnTo>
                <a:pt x="2512543" y="9754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4BE9E-E818-4202-892A-50B7E3C28D34}">
      <dsp:nvSpPr>
        <dsp:cNvPr id="0" name=""/>
        <dsp:cNvSpPr/>
      </dsp:nvSpPr>
      <dsp:spPr>
        <a:xfrm>
          <a:off x="2362124" y="1699610"/>
          <a:ext cx="25125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411"/>
              </a:moveTo>
              <a:lnTo>
                <a:pt x="2328340" y="49411"/>
              </a:lnTo>
              <a:lnTo>
                <a:pt x="2328340" y="45720"/>
              </a:lnTo>
              <a:lnTo>
                <a:pt x="251254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B54BB-4F0A-4398-904C-DDB7D153C2B4}">
      <dsp:nvSpPr>
        <dsp:cNvPr id="0" name=""/>
        <dsp:cNvSpPr/>
      </dsp:nvSpPr>
      <dsp:spPr>
        <a:xfrm>
          <a:off x="2362124" y="769926"/>
          <a:ext cx="2512543" cy="979095"/>
        </a:xfrm>
        <a:custGeom>
          <a:avLst/>
          <a:gdLst/>
          <a:ahLst/>
          <a:cxnLst/>
          <a:rect l="0" t="0" r="0" b="0"/>
          <a:pathLst>
            <a:path>
              <a:moveTo>
                <a:pt x="0" y="979095"/>
              </a:moveTo>
              <a:lnTo>
                <a:pt x="2328340" y="979095"/>
              </a:lnTo>
              <a:lnTo>
                <a:pt x="2328340" y="0"/>
              </a:lnTo>
              <a:lnTo>
                <a:pt x="25125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E5F95-4CD0-40BE-B0B8-467C0C9D750F}">
      <dsp:nvSpPr>
        <dsp:cNvPr id="0" name=""/>
        <dsp:cNvSpPr/>
      </dsp:nvSpPr>
      <dsp:spPr>
        <a:xfrm>
          <a:off x="2855" y="1407442"/>
          <a:ext cx="2359268" cy="6831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低副：两构件之间为面接触</a:t>
          </a:r>
          <a:endParaRPr lang="zh-CN" altLang="en-US" sz="1800" kern="1200" dirty="0"/>
        </a:p>
      </dsp:txBody>
      <dsp:txXfrm>
        <a:off x="2855" y="1407442"/>
        <a:ext cx="2359268" cy="683159"/>
      </dsp:txXfrm>
    </dsp:sp>
    <dsp:sp modelId="{170EED89-194E-463E-B75B-22A16EAA64D8}">
      <dsp:nvSpPr>
        <dsp:cNvPr id="0" name=""/>
        <dsp:cNvSpPr/>
      </dsp:nvSpPr>
      <dsp:spPr>
        <a:xfrm>
          <a:off x="4874667" y="396949"/>
          <a:ext cx="3547983" cy="7459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转动副：两构件在接触处只允许</a:t>
          </a:r>
          <a:endParaRPr lang="en-US" altLang="zh-C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做相对转动</a:t>
          </a:r>
          <a:endParaRPr lang="zh-CN" altLang="en-US" sz="1800" kern="1200" dirty="0"/>
        </a:p>
      </dsp:txBody>
      <dsp:txXfrm>
        <a:off x="4874667" y="396949"/>
        <a:ext cx="3547983" cy="745954"/>
      </dsp:txXfrm>
    </dsp:sp>
    <dsp:sp modelId="{98AF54A6-397B-48F5-9995-F9450214D2C2}">
      <dsp:nvSpPr>
        <dsp:cNvPr id="0" name=""/>
        <dsp:cNvSpPr/>
      </dsp:nvSpPr>
      <dsp:spPr>
        <a:xfrm>
          <a:off x="4874667" y="1373157"/>
          <a:ext cx="3162576" cy="7443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移动副：两构件在接触处</a:t>
          </a:r>
          <a:endParaRPr lang="en-US" altLang="zh-C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                   只允许做相对移动</a:t>
          </a:r>
          <a:endParaRPr lang="zh-CN" altLang="en-US" sz="1800" kern="1200" dirty="0"/>
        </a:p>
      </dsp:txBody>
      <dsp:txXfrm>
        <a:off x="4874667" y="1373157"/>
        <a:ext cx="3162576" cy="744347"/>
      </dsp:txXfrm>
    </dsp:sp>
    <dsp:sp modelId="{472C3F9D-F7F5-4446-9AEA-DC052C839E64}">
      <dsp:nvSpPr>
        <dsp:cNvPr id="0" name=""/>
        <dsp:cNvSpPr/>
      </dsp:nvSpPr>
      <dsp:spPr>
        <a:xfrm>
          <a:off x="4874667" y="2347757"/>
          <a:ext cx="5638076" cy="753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螺旋副：两构件在接触处只允许做一定关系</a:t>
          </a:r>
          <a:endParaRPr lang="en-US" altLang="zh-C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的转动和移动的复合运动</a:t>
          </a:r>
          <a:endParaRPr lang="zh-CN" altLang="en-US" sz="1800" kern="1200" dirty="0"/>
        </a:p>
      </dsp:txBody>
      <dsp:txXfrm>
        <a:off x="4874667" y="2347757"/>
        <a:ext cx="5638076" cy="753336"/>
      </dsp:txXfrm>
    </dsp:sp>
    <dsp:sp modelId="{97327133-95D2-456C-9F2B-0D7CBEF62778}">
      <dsp:nvSpPr>
        <dsp:cNvPr id="0" name=""/>
        <dsp:cNvSpPr/>
      </dsp:nvSpPr>
      <dsp:spPr>
        <a:xfrm>
          <a:off x="2796824" y="811904"/>
          <a:ext cx="1709437" cy="8219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两构件的相对</a:t>
          </a:r>
          <a:endParaRPr lang="en-US" altLang="zh-C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运动特征分</a:t>
          </a:r>
          <a:endParaRPr lang="zh-CN" altLang="en-US" sz="1800" kern="1200" dirty="0"/>
        </a:p>
      </dsp:txBody>
      <dsp:txXfrm>
        <a:off x="2796824" y="811904"/>
        <a:ext cx="1709437" cy="8219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91663-940B-4E20-98FF-5460B14D1E35}">
      <dsp:nvSpPr>
        <dsp:cNvPr id="0" name=""/>
        <dsp:cNvSpPr/>
      </dsp:nvSpPr>
      <dsp:spPr>
        <a:xfrm rot="10800000">
          <a:off x="1221756" y="278"/>
          <a:ext cx="4053840" cy="802704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3970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固定的构件称为</a:t>
          </a:r>
          <a:r>
            <a:rPr lang="zh-CN" altLang="en-US" sz="3200" b="1" i="1" kern="1200" dirty="0" smtClean="0"/>
            <a:t>机架</a:t>
          </a:r>
          <a:endParaRPr lang="zh-CN" altLang="en-US" sz="3200" b="1" i="1" kern="1200" dirty="0"/>
        </a:p>
      </dsp:txBody>
      <dsp:txXfrm rot="10800000">
        <a:off x="1422432" y="278"/>
        <a:ext cx="3853164" cy="802704"/>
      </dsp:txXfrm>
    </dsp:sp>
    <dsp:sp modelId="{E5E91840-0500-4B7A-8E4D-74788CB83945}">
      <dsp:nvSpPr>
        <dsp:cNvPr id="0" name=""/>
        <dsp:cNvSpPr/>
      </dsp:nvSpPr>
      <dsp:spPr>
        <a:xfrm>
          <a:off x="820403" y="278"/>
          <a:ext cx="802704" cy="802704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4F0F94-180F-4553-9DBD-8E03BDB19E2A}">
      <dsp:nvSpPr>
        <dsp:cNvPr id="0" name=""/>
        <dsp:cNvSpPr/>
      </dsp:nvSpPr>
      <dsp:spPr>
        <a:xfrm rot="10800000">
          <a:off x="1221756" y="1042596"/>
          <a:ext cx="4053840" cy="80270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3970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按给定的已知运动规律独立运动的构件称为</a:t>
          </a:r>
          <a:r>
            <a:rPr lang="zh-CN" altLang="en-US" sz="3200" b="1" i="1" kern="1200" dirty="0" smtClean="0"/>
            <a:t>原动件</a:t>
          </a:r>
          <a:endParaRPr lang="zh-CN" altLang="en-US" sz="3200" b="1" i="1" kern="1200" dirty="0"/>
        </a:p>
      </dsp:txBody>
      <dsp:txXfrm rot="10800000">
        <a:off x="1422432" y="1042596"/>
        <a:ext cx="3853164" cy="802704"/>
      </dsp:txXfrm>
    </dsp:sp>
    <dsp:sp modelId="{FE7048A3-320B-4594-9E54-FB1297110989}">
      <dsp:nvSpPr>
        <dsp:cNvPr id="0" name=""/>
        <dsp:cNvSpPr/>
      </dsp:nvSpPr>
      <dsp:spPr>
        <a:xfrm>
          <a:off x="820403" y="1042596"/>
          <a:ext cx="802704" cy="802704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06195F3-E8FD-4A44-8AD8-5CE3A53C35BF}">
      <dsp:nvSpPr>
        <dsp:cNvPr id="0" name=""/>
        <dsp:cNvSpPr/>
      </dsp:nvSpPr>
      <dsp:spPr>
        <a:xfrm rot="10800000">
          <a:off x="905556" y="2084914"/>
          <a:ext cx="4475439" cy="802704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3970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其余活动构件则称为</a:t>
          </a:r>
          <a:r>
            <a:rPr lang="zh-CN" altLang="en-US" sz="2800" b="1" i="1" kern="1200" dirty="0" smtClean="0"/>
            <a:t>从动件</a:t>
          </a:r>
          <a:endParaRPr lang="zh-CN" altLang="en-US" sz="2800" b="1" i="1" kern="1200" dirty="0"/>
        </a:p>
      </dsp:txBody>
      <dsp:txXfrm rot="10800000">
        <a:off x="1106232" y="2084914"/>
        <a:ext cx="4274763" cy="802704"/>
      </dsp:txXfrm>
    </dsp:sp>
    <dsp:sp modelId="{8309A261-97E1-4422-84EA-D4ED9CBDD746}">
      <dsp:nvSpPr>
        <dsp:cNvPr id="0" name=""/>
        <dsp:cNvSpPr/>
      </dsp:nvSpPr>
      <dsp:spPr>
        <a:xfrm>
          <a:off x="715004" y="2084914"/>
          <a:ext cx="802704" cy="802704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82120-4B55-4D2B-8ECE-A74BE8F97BC4}">
      <dsp:nvSpPr>
        <dsp:cNvPr id="0" name=""/>
        <dsp:cNvSpPr/>
      </dsp:nvSpPr>
      <dsp:spPr>
        <a:xfrm>
          <a:off x="0" y="162995"/>
          <a:ext cx="2971800" cy="57856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300" kern="1200" smtClean="0"/>
            <a:t>机构中的构件有三类</a:t>
          </a:r>
          <a:endParaRPr lang="zh-CN" sz="2300" kern="1200"/>
        </a:p>
      </dsp:txBody>
      <dsp:txXfrm>
        <a:off x="28243" y="191238"/>
        <a:ext cx="2915314" cy="5220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82120-4B55-4D2B-8ECE-A74BE8F97BC4}">
      <dsp:nvSpPr>
        <dsp:cNvPr id="0" name=""/>
        <dsp:cNvSpPr/>
      </dsp:nvSpPr>
      <dsp:spPr>
        <a:xfrm>
          <a:off x="0" y="188150"/>
          <a:ext cx="2971800" cy="52825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100" kern="1200" dirty="0" smtClean="0"/>
            <a:t>常见的构件结构有三类</a:t>
          </a:r>
          <a:endParaRPr lang="zh-CN" sz="2100" kern="1200" dirty="0"/>
        </a:p>
      </dsp:txBody>
      <dsp:txXfrm>
        <a:off x="25787" y="213937"/>
        <a:ext cx="2920226" cy="476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A73E9-32D1-4682-8C73-7D3AF3179D0A}" type="datetimeFigureOut">
              <a:rPr lang="zh-CN" altLang="en-US" smtClean="0"/>
              <a:t>2022-07-15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38C32-96D3-4E2E-AE6D-A15B2A30E8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9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1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47904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10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3465670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11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1519159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12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912270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2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3687101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3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4235398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4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2415163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5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3745894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6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3196062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7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1432583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8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2998600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defRPr>
            </a:lvl9pPr>
          </a:lstStyle>
          <a:p>
            <a:fld id="{53E0AF1E-B6DF-4B8E-99BF-619921DC55CC}" type="slidenum">
              <a:rPr altLang="en-US" sz="1200" b="0" smtClean="0"/>
              <a:pPr/>
              <a:t>9</a:t>
            </a:fld>
            <a:endParaRPr lang="zh-CN" altLang="en-US" sz="1200" b="0" smtClean="0"/>
          </a:p>
        </p:txBody>
      </p:sp>
      <p:sp>
        <p:nvSpPr>
          <p:cNvPr id="5123" name="幻灯片图像占位符 28876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124" name="文本占位符 288770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altLang="zh-CN" smtClean="0"/>
              <a:t>Background provided by m62 Visualcommunications, visit www.m62.net for more information</a:t>
            </a:r>
          </a:p>
          <a:p>
            <a:pPr eaLnBrk="1" hangingPunct="1"/>
            <a:endParaRPr lang="zh-CN" altLang="en-GB" smtClean="0"/>
          </a:p>
        </p:txBody>
      </p:sp>
    </p:spTree>
    <p:extLst>
      <p:ext uri="{BB962C8B-B14F-4D97-AF65-F5344CB8AC3E}">
        <p14:creationId xmlns:p14="http://schemas.microsoft.com/office/powerpoint/2010/main" val="319792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28927" y="1906523"/>
            <a:ext cx="1344295" cy="1346200"/>
          </a:xfrm>
          <a:custGeom>
            <a:avLst/>
            <a:gdLst/>
            <a:ahLst/>
            <a:cxnLst/>
            <a:rect l="l" t="t" r="r" b="b"/>
            <a:pathLst>
              <a:path w="1344295" h="1346200">
                <a:moveTo>
                  <a:pt x="0" y="0"/>
                </a:moveTo>
                <a:lnTo>
                  <a:pt x="1344168" y="0"/>
                </a:lnTo>
                <a:lnTo>
                  <a:pt x="1344168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solidFill>
            <a:srgbClr val="31BB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051" y="79247"/>
            <a:ext cx="665988" cy="5681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138499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778240" y="6377940"/>
            <a:ext cx="280416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01546-EB8C-42B3-B034-5ECED6CC13F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83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24" y="1312570"/>
            <a:ext cx="4635550" cy="35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bg1"/>
                </a:solidFill>
                <a:latin typeface="微软雅黑"/>
                <a:cs typeface="微软雅黑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3709" y="1131684"/>
            <a:ext cx="10644581" cy="3743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image" Target="../media/image4.png"/><Relationship Id="rId9" Type="http://schemas.microsoft.com/office/2007/relationships/diagramDrawing" Target="../diagrams/drawing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" Type="http://schemas.openxmlformats.org/officeDocument/2006/relationships/notesSlide" Target="../notesSlides/notesSlide2.xml"/><Relationship Id="rId16" Type="http://schemas.openxmlformats.org/officeDocument/2006/relationships/diagramLayout" Target="../diagrams/layout3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4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11" Type="http://schemas.openxmlformats.org/officeDocument/2006/relationships/diagramColors" Target="../diagrams/colors6.xml"/><Relationship Id="rId5" Type="http://schemas.openxmlformats.org/officeDocument/2006/relationships/image" Target="../media/image5.jpg"/><Relationship Id="rId10" Type="http://schemas.openxmlformats.org/officeDocument/2006/relationships/diagramQuickStyle" Target="../diagrams/quickStyle6.xml"/><Relationship Id="rId4" Type="http://schemas.openxmlformats.org/officeDocument/2006/relationships/image" Target="../media/image4.png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13" Type="http://schemas.openxmlformats.org/officeDocument/2006/relationships/diagramColors" Target="../diagrams/colors8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7.xml"/><Relationship Id="rId12" Type="http://schemas.openxmlformats.org/officeDocument/2006/relationships/diagramQuickStyle" Target="../diagrams/quickStyl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7.xml"/><Relationship Id="rId11" Type="http://schemas.openxmlformats.org/officeDocument/2006/relationships/diagramLayout" Target="../diagrams/layout8.xml"/><Relationship Id="rId5" Type="http://schemas.openxmlformats.org/officeDocument/2006/relationships/diagramData" Target="../diagrams/data7.xml"/><Relationship Id="rId10" Type="http://schemas.openxmlformats.org/officeDocument/2006/relationships/diagramData" Target="../diagrams/data8.xml"/><Relationship Id="rId4" Type="http://schemas.openxmlformats.org/officeDocument/2006/relationships/image" Target="../media/image4.png"/><Relationship Id="rId9" Type="http://schemas.microsoft.com/office/2007/relationships/diagramDrawing" Target="../diagrams/drawing7.xml"/><Relationship Id="rId14" Type="http://schemas.microsoft.com/office/2007/relationships/diagramDrawing" Target="../diagrams/drawing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13" Type="http://schemas.openxmlformats.org/officeDocument/2006/relationships/diagramColors" Target="../diagrams/colors10.xml"/><Relationship Id="rId3" Type="http://schemas.openxmlformats.org/officeDocument/2006/relationships/image" Target="../media/image3.gif"/><Relationship Id="rId7" Type="http://schemas.openxmlformats.org/officeDocument/2006/relationships/diagramQuickStyle" Target="../diagrams/quickStyle9.xml"/><Relationship Id="rId12" Type="http://schemas.openxmlformats.org/officeDocument/2006/relationships/diagramQuickStyle" Target="../diagrams/quickStyle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9.xml"/><Relationship Id="rId11" Type="http://schemas.openxmlformats.org/officeDocument/2006/relationships/diagramLayout" Target="../diagrams/layout10.xml"/><Relationship Id="rId5" Type="http://schemas.openxmlformats.org/officeDocument/2006/relationships/diagramData" Target="../diagrams/data9.xml"/><Relationship Id="rId10" Type="http://schemas.openxmlformats.org/officeDocument/2006/relationships/diagramData" Target="../diagrams/data10.xml"/><Relationship Id="rId4" Type="http://schemas.openxmlformats.org/officeDocument/2006/relationships/image" Target="../media/image4.png"/><Relationship Id="rId9" Type="http://schemas.microsoft.com/office/2007/relationships/diagramDrawing" Target="../diagrams/drawing9.xml"/><Relationship Id="rId14" Type="http://schemas.microsoft.com/office/2007/relationships/diagramDrawing" Target="../diagrams/drawin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ctr" hangingPunct="1">
              <a:spcBef>
                <a:spcPct val="0"/>
              </a:spcBef>
              <a:buFontTx/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</a:t>
            </a:r>
            <a:r>
              <a:rPr lang="zh-CN" altLang="en-US" sz="1800" b="1" dirty="0" smtClean="0">
                <a:latin typeface="楷体_GB2312" pitchFamily="49" charset="-122"/>
                <a:ea typeface="楷体_GB2312" pitchFamily="49" charset="-122"/>
              </a:rPr>
              <a:t>市信息工程学校在线精品课程</a:t>
            </a:r>
            <a:r>
              <a:rPr lang="en-US" altLang="zh-CN" sz="1800" b="1" dirty="0" smtClean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 smtClean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75" name="矩形 287774"/>
          <p:cNvSpPr>
            <a:spLocks noChangeArrowheads="1"/>
          </p:cNvSpPr>
          <p:nvPr/>
        </p:nvSpPr>
        <p:spPr bwMode="auto">
          <a:xfrm>
            <a:off x="3432175" y="1844676"/>
            <a:ext cx="5976938" cy="251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altLang="zh-CN" sz="4400" dirty="0">
                <a:latin typeface="黑体" panose="02010609060101010101" pitchFamily="49" charset="-122"/>
                <a:ea typeface="黑体" panose="02010609060101010101" pitchFamily="49" charset="-122"/>
              </a:rPr>
              <a:t>5-1 </a:t>
            </a: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运动副与平面机构</a:t>
            </a:r>
          </a:p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</a:t>
            </a:r>
            <a:r>
              <a:rPr lang="en-US" altLang="zh-CN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5-1</a:t>
            </a:r>
            <a:r>
              <a:rPr lang="zh-CN" altLang="en-US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运动副</a:t>
            </a: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与平面机构</a:t>
            </a:r>
          </a:p>
        </p:txBody>
      </p:sp>
    </p:spTree>
    <p:extLst>
      <p:ext uri="{BB962C8B-B14F-4D97-AF65-F5344CB8AC3E}">
        <p14:creationId xmlns:p14="http://schemas.microsoft.com/office/powerpoint/2010/main" val="25658950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sp>
        <p:nvSpPr>
          <p:cNvPr id="14" name="矩形 4"/>
          <p:cNvSpPr>
            <a:spLocks noChangeArrowheads="1"/>
          </p:cNvSpPr>
          <p:nvPr/>
        </p:nvSpPr>
        <p:spPr bwMode="auto">
          <a:xfrm>
            <a:off x="2458446" y="1163637"/>
            <a:ext cx="41344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例</a:t>
            </a:r>
            <a:r>
              <a:rPr lang="zh-CN" altLang="en-US" sz="2800" dirty="0" smtClean="0">
                <a:latin typeface="楷体_GB2312" pitchFamily="49" charset="-122"/>
                <a:ea typeface="楷体_GB2312" pitchFamily="49" charset="-122"/>
              </a:rPr>
              <a:t>：冲床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的机构运动简图</a:t>
            </a:r>
          </a:p>
        </p:txBody>
      </p:sp>
      <p:pic>
        <p:nvPicPr>
          <p:cNvPr id="15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895130"/>
            <a:ext cx="508635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020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sp>
        <p:nvSpPr>
          <p:cNvPr id="16" name="object 2"/>
          <p:cNvSpPr txBox="1">
            <a:spLocks/>
          </p:cNvSpPr>
          <p:nvPr/>
        </p:nvSpPr>
        <p:spPr>
          <a:xfrm>
            <a:off x="1446466" y="2204313"/>
            <a:ext cx="1109980" cy="676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20"/>
              </a:spcBef>
            </a:pPr>
            <a:r>
              <a:rPr lang="zh-CN" altLang="en-US" sz="4250" kern="0" spc="20" smtClean="0"/>
              <a:t>总结</a:t>
            </a:r>
            <a:endParaRPr lang="zh-CN" altLang="en-US" sz="4250" kern="0"/>
          </a:p>
        </p:txBody>
      </p:sp>
      <p:sp>
        <p:nvSpPr>
          <p:cNvPr id="17" name="object 3"/>
          <p:cNvSpPr txBox="1"/>
          <p:nvPr/>
        </p:nvSpPr>
        <p:spPr>
          <a:xfrm>
            <a:off x="4281703" y="2754795"/>
            <a:ext cx="163195" cy="3511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100" b="1" spc="1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8" name="object 4"/>
          <p:cNvSpPr/>
          <p:nvPr/>
        </p:nvSpPr>
        <p:spPr>
          <a:xfrm>
            <a:off x="1199388" y="1780032"/>
            <a:ext cx="8517267" cy="16622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5"/>
          <p:cNvSpPr txBox="1"/>
          <p:nvPr/>
        </p:nvSpPr>
        <p:spPr>
          <a:xfrm rot="19320000">
            <a:off x="4314493" y="1793747"/>
            <a:ext cx="1653591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25"/>
              </a:lnSpc>
            </a:pPr>
            <a:r>
              <a:rPr sz="2100" spc="5" dirty="0">
                <a:latin typeface="微软雅黑"/>
                <a:ea typeface="楷体_GB2312"/>
                <a:cs typeface="微软雅黑"/>
              </a:rPr>
              <a:t>运动</a:t>
            </a:r>
            <a:r>
              <a:rPr sz="3150" spc="7" baseline="1322" dirty="0">
                <a:latin typeface="微软雅黑"/>
                <a:ea typeface="楷体_GB2312"/>
                <a:cs typeface="微软雅黑"/>
              </a:rPr>
              <a:t>副</a:t>
            </a:r>
            <a:r>
              <a:rPr sz="3150" spc="52" baseline="1322" dirty="0">
                <a:latin typeface="微软雅黑"/>
                <a:ea typeface="楷体_GB2312"/>
                <a:cs typeface="微软雅黑"/>
              </a:rPr>
              <a:t>的</a:t>
            </a:r>
            <a:r>
              <a:rPr sz="3150" spc="7" baseline="1322" dirty="0">
                <a:latin typeface="微软雅黑"/>
                <a:ea typeface="楷体_GB2312"/>
                <a:cs typeface="微软雅黑"/>
              </a:rPr>
              <a:t>类</a:t>
            </a:r>
            <a:r>
              <a:rPr sz="3150" spc="37" baseline="1322" dirty="0">
                <a:latin typeface="微软雅黑"/>
                <a:ea typeface="楷体_GB2312"/>
                <a:cs typeface="微软雅黑"/>
              </a:rPr>
              <a:t>型</a:t>
            </a:r>
            <a:endParaRPr sz="3150" baseline="1322" dirty="0">
              <a:latin typeface="微软雅黑"/>
              <a:ea typeface="楷体_GB2312"/>
              <a:cs typeface="微软雅黑"/>
            </a:endParaRPr>
          </a:p>
        </p:txBody>
      </p:sp>
      <p:sp>
        <p:nvSpPr>
          <p:cNvPr id="20" name="object 6"/>
          <p:cNvSpPr txBox="1"/>
          <p:nvPr/>
        </p:nvSpPr>
        <p:spPr>
          <a:xfrm>
            <a:off x="7139761" y="2754795"/>
            <a:ext cx="214894" cy="3511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100" b="1" spc="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21" name="object 7"/>
          <p:cNvSpPr txBox="1"/>
          <p:nvPr/>
        </p:nvSpPr>
        <p:spPr>
          <a:xfrm rot="19320000">
            <a:off x="7291133" y="2152128"/>
            <a:ext cx="1383071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25"/>
              </a:lnSpc>
            </a:pPr>
            <a:r>
              <a:rPr sz="2100" spc="5" dirty="0">
                <a:latin typeface="微软雅黑"/>
                <a:ea typeface="楷体_GB2312"/>
                <a:cs typeface="微软雅黑"/>
              </a:rPr>
              <a:t>构件</a:t>
            </a:r>
            <a:r>
              <a:rPr sz="3150" spc="7" baseline="1322" dirty="0">
                <a:latin typeface="微软雅黑"/>
                <a:ea typeface="楷体_GB2312"/>
                <a:cs typeface="微软雅黑"/>
              </a:rPr>
              <a:t>的类</a:t>
            </a:r>
            <a:r>
              <a:rPr sz="3150" spc="37" baseline="1322" dirty="0">
                <a:latin typeface="微软雅黑"/>
                <a:ea typeface="楷体_GB2312"/>
                <a:cs typeface="微软雅黑"/>
              </a:rPr>
              <a:t>型</a:t>
            </a:r>
            <a:endParaRPr sz="3150" baseline="1322" dirty="0">
              <a:latin typeface="微软雅黑"/>
              <a:ea typeface="楷体_GB2312"/>
              <a:cs typeface="微软雅黑"/>
            </a:endParaRPr>
          </a:p>
        </p:txBody>
      </p:sp>
      <p:sp>
        <p:nvSpPr>
          <p:cNvPr id="22" name="object 8"/>
          <p:cNvSpPr/>
          <p:nvPr/>
        </p:nvSpPr>
        <p:spPr>
          <a:xfrm>
            <a:off x="3546475" y="3622040"/>
            <a:ext cx="1488439" cy="17075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9"/>
          <p:cNvSpPr txBox="1"/>
          <p:nvPr/>
        </p:nvSpPr>
        <p:spPr>
          <a:xfrm>
            <a:off x="3637915" y="3791724"/>
            <a:ext cx="812165" cy="75692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393700" indent="-381000">
              <a:lnSpc>
                <a:spcPct val="100000"/>
              </a:lnSpc>
              <a:spcBef>
                <a:spcPts val="1060"/>
              </a:spcBef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600" dirty="0">
                <a:solidFill>
                  <a:srgbClr val="16375E"/>
                </a:solidFill>
                <a:latin typeface="微软雅黑"/>
                <a:cs typeface="微软雅黑"/>
              </a:rPr>
              <a:t>低</a:t>
            </a:r>
            <a:r>
              <a:rPr sz="1600" spc="-5" dirty="0">
                <a:solidFill>
                  <a:srgbClr val="16375E"/>
                </a:solidFill>
                <a:latin typeface="微软雅黑"/>
                <a:cs typeface="微软雅黑"/>
              </a:rPr>
              <a:t>副</a:t>
            </a:r>
            <a:endParaRPr sz="1600" dirty="0">
              <a:latin typeface="微软雅黑"/>
              <a:cs typeface="微软雅黑"/>
            </a:endParaRPr>
          </a:p>
          <a:p>
            <a:pPr marL="393700" indent="-381000">
              <a:lnSpc>
                <a:spcPct val="100000"/>
              </a:lnSpc>
              <a:spcBef>
                <a:spcPts val="960"/>
              </a:spcBef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600" dirty="0">
                <a:solidFill>
                  <a:srgbClr val="16375E"/>
                </a:solidFill>
                <a:latin typeface="微软雅黑"/>
                <a:cs typeface="微软雅黑"/>
              </a:rPr>
              <a:t>高</a:t>
            </a:r>
            <a:r>
              <a:rPr sz="1600" spc="-5" dirty="0">
                <a:solidFill>
                  <a:srgbClr val="16375E"/>
                </a:solidFill>
                <a:latin typeface="微软雅黑"/>
                <a:cs typeface="微软雅黑"/>
              </a:rPr>
              <a:t>副</a:t>
            </a:r>
            <a:endParaRPr sz="1600" dirty="0">
              <a:latin typeface="微软雅黑"/>
              <a:cs typeface="微软雅黑"/>
            </a:endParaRPr>
          </a:p>
        </p:txBody>
      </p:sp>
      <p:sp>
        <p:nvSpPr>
          <p:cNvPr id="24" name="object 10"/>
          <p:cNvSpPr/>
          <p:nvPr/>
        </p:nvSpPr>
        <p:spPr>
          <a:xfrm>
            <a:off x="6351435" y="3622103"/>
            <a:ext cx="1884222" cy="17075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1"/>
          <p:cNvSpPr txBox="1"/>
          <p:nvPr/>
        </p:nvSpPr>
        <p:spPr>
          <a:xfrm>
            <a:off x="6442874" y="3791787"/>
            <a:ext cx="1015365" cy="112268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393700" indent="-381000">
              <a:lnSpc>
                <a:spcPct val="100000"/>
              </a:lnSpc>
              <a:spcBef>
                <a:spcPts val="1060"/>
              </a:spcBef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600" dirty="0">
                <a:solidFill>
                  <a:srgbClr val="16375E"/>
                </a:solidFill>
                <a:latin typeface="微软雅黑"/>
                <a:cs typeface="微软雅黑"/>
              </a:rPr>
              <a:t>机</a:t>
            </a:r>
            <a:r>
              <a:rPr sz="1600" spc="-5" dirty="0">
                <a:solidFill>
                  <a:srgbClr val="16375E"/>
                </a:solidFill>
                <a:latin typeface="微软雅黑"/>
                <a:cs typeface="微软雅黑"/>
              </a:rPr>
              <a:t>架</a:t>
            </a:r>
            <a:endParaRPr sz="1600" dirty="0">
              <a:latin typeface="微软雅黑"/>
              <a:cs typeface="微软雅黑"/>
            </a:endParaRPr>
          </a:p>
          <a:p>
            <a:pPr marL="393700" indent="-381000">
              <a:lnSpc>
                <a:spcPct val="100000"/>
              </a:lnSpc>
              <a:spcBef>
                <a:spcPts val="960"/>
              </a:spcBef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600" dirty="0">
                <a:solidFill>
                  <a:srgbClr val="16375E"/>
                </a:solidFill>
                <a:latin typeface="微软雅黑"/>
                <a:cs typeface="微软雅黑"/>
              </a:rPr>
              <a:t>原动</a:t>
            </a:r>
            <a:r>
              <a:rPr sz="1600" spc="-5" dirty="0">
                <a:solidFill>
                  <a:srgbClr val="16375E"/>
                </a:solidFill>
                <a:latin typeface="微软雅黑"/>
                <a:cs typeface="微软雅黑"/>
              </a:rPr>
              <a:t>件</a:t>
            </a:r>
            <a:endParaRPr sz="1600" dirty="0">
              <a:latin typeface="微软雅黑"/>
              <a:cs typeface="微软雅黑"/>
            </a:endParaRPr>
          </a:p>
          <a:p>
            <a:pPr marL="393700" indent="-381000">
              <a:lnSpc>
                <a:spcPct val="100000"/>
              </a:lnSpc>
              <a:spcBef>
                <a:spcPts val="960"/>
              </a:spcBef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600" dirty="0">
                <a:solidFill>
                  <a:srgbClr val="16375E"/>
                </a:solidFill>
                <a:latin typeface="微软雅黑"/>
                <a:cs typeface="微软雅黑"/>
              </a:rPr>
              <a:t>从动</a:t>
            </a:r>
            <a:r>
              <a:rPr sz="1600" spc="-5" dirty="0">
                <a:solidFill>
                  <a:srgbClr val="16375E"/>
                </a:solidFill>
                <a:latin typeface="微软雅黑"/>
                <a:cs typeface="微软雅黑"/>
              </a:rPr>
              <a:t>件</a:t>
            </a:r>
            <a:endParaRPr sz="1600" dirty="0">
              <a:latin typeface="微软雅黑"/>
              <a:cs typeface="微软雅黑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216188" y="272378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ea typeface="楷体_GB2312"/>
              </a:rPr>
              <a:t>1</a:t>
            </a:r>
            <a:endParaRPr lang="zh-CN" altLang="en-US" sz="2000" dirty="0">
              <a:solidFill>
                <a:schemeClr val="bg1"/>
              </a:solidFill>
              <a:ea typeface="楷体_GB2312"/>
            </a:endParaRPr>
          </a:p>
        </p:txBody>
      </p:sp>
    </p:spTree>
    <p:extLst>
      <p:ext uri="{BB962C8B-B14F-4D97-AF65-F5344CB8AC3E}">
        <p14:creationId xmlns:p14="http://schemas.microsoft.com/office/powerpoint/2010/main" val="26528623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2158789962"/>
              </p:ext>
            </p:extLst>
          </p:nvPr>
        </p:nvGraphicFramePr>
        <p:xfrm>
          <a:off x="3685460" y="2541004"/>
          <a:ext cx="4544140" cy="1345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60807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3" grpId="0" animBg="1"/>
      <p:bldP spid="2877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75" name="矩形 287774"/>
          <p:cNvSpPr>
            <a:spLocks noChangeArrowheads="1"/>
          </p:cNvSpPr>
          <p:nvPr/>
        </p:nvSpPr>
        <p:spPr bwMode="auto">
          <a:xfrm>
            <a:off x="3432175" y="1844676"/>
            <a:ext cx="5976938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</a:t>
            </a:r>
            <a:r>
              <a:rPr lang="en-US" altLang="zh-CN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5-1</a:t>
            </a:r>
            <a:r>
              <a:rPr lang="zh-CN" altLang="en-US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运动副</a:t>
            </a: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与平面机构</a:t>
            </a:r>
          </a:p>
        </p:txBody>
      </p:sp>
      <p:graphicFrame>
        <p:nvGraphicFramePr>
          <p:cNvPr id="9" name="图示 8"/>
          <p:cNvGraphicFramePr/>
          <p:nvPr>
            <p:extLst>
              <p:ext uri="{D42A27DB-BD31-4B8C-83A1-F6EECF244321}">
                <p14:modId xmlns:p14="http://schemas.microsoft.com/office/powerpoint/2010/main" val="82921873"/>
              </p:ext>
            </p:extLst>
          </p:nvPr>
        </p:nvGraphicFramePr>
        <p:xfrm>
          <a:off x="2523332" y="1288911"/>
          <a:ext cx="6096000" cy="749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3895095474"/>
              </p:ext>
            </p:extLst>
          </p:nvPr>
        </p:nvGraphicFramePr>
        <p:xfrm>
          <a:off x="2438400" y="2324651"/>
          <a:ext cx="6096000" cy="182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429950489"/>
              </p:ext>
            </p:extLst>
          </p:nvPr>
        </p:nvGraphicFramePr>
        <p:xfrm>
          <a:off x="3000376" y="4380428"/>
          <a:ext cx="6600824" cy="1158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3505200" y="2385407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1</a:t>
            </a:r>
            <a:endParaRPr lang="zh-CN" altLang="en-US" sz="3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3505200" y="3373536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2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37792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7" grpId="0">
        <p:bldAsOne/>
      </p:bldGraphic>
      <p:bldGraphic spid="8" grpId="0">
        <p:bldAsOne/>
      </p:bldGraphic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</a:t>
            </a:r>
            <a:r>
              <a:rPr lang="en-US" altLang="zh-CN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5-1</a:t>
            </a:r>
            <a:r>
              <a:rPr lang="zh-CN" altLang="en-US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运动副</a:t>
            </a: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与平面机构</a:t>
            </a:r>
          </a:p>
        </p:txBody>
      </p:sp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967166793"/>
              </p:ext>
            </p:extLst>
          </p:nvPr>
        </p:nvGraphicFramePr>
        <p:xfrm>
          <a:off x="2819400" y="1814356"/>
          <a:ext cx="5130311" cy="3212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406340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</a:t>
            </a:r>
            <a:r>
              <a:rPr lang="en-US" altLang="zh-CN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5-1</a:t>
            </a:r>
            <a:r>
              <a:rPr lang="zh-CN" altLang="en-US" sz="2400" dirty="0" smtClean="0">
                <a:solidFill>
                  <a:srgbClr val="FFFF00"/>
                </a:solidFill>
                <a:ea typeface="黑体" panose="02010609060101010101" pitchFamily="49" charset="-122"/>
              </a:rPr>
              <a:t>运动副</a:t>
            </a:r>
            <a:r>
              <a:rPr lang="zh-CN" altLang="en-US" sz="2400" dirty="0">
                <a:solidFill>
                  <a:srgbClr val="FFFF00"/>
                </a:solidFill>
                <a:ea typeface="黑体" panose="02010609060101010101" pitchFamily="49" charset="-122"/>
              </a:rPr>
              <a:t>与平面机构</a:t>
            </a:r>
          </a:p>
        </p:txBody>
      </p:sp>
      <p:sp>
        <p:nvSpPr>
          <p:cNvPr id="4" name="矩形 3"/>
          <p:cNvSpPr/>
          <p:nvPr/>
        </p:nvSpPr>
        <p:spPr>
          <a:xfrm>
            <a:off x="1066800" y="1309535"/>
            <a:ext cx="8229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9880" eaLnBrk="0">
              <a:spcBef>
                <a:spcPts val="145"/>
              </a:spcBef>
              <a:spcAft>
                <a:spcPts val="0"/>
              </a:spcAft>
            </a:pPr>
            <a:r>
              <a:rPr lang="zh-CN" altLang="zh-CN" sz="2400" spc="4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一</a:t>
            </a:r>
            <a:r>
              <a:rPr lang="zh-CN" altLang="zh-CN" sz="2400" spc="35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、运动副</a:t>
            </a:r>
            <a:endParaRPr lang="zh-CN" altLang="zh-CN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07975" eaLnBrk="0">
              <a:spcBef>
                <a:spcPts val="5"/>
              </a:spcBef>
              <a:spcAft>
                <a:spcPts val="0"/>
              </a:spcAft>
            </a:pPr>
            <a:r>
              <a:rPr lang="zh-CN" altLang="zh-CN" spc="80" dirty="0">
                <a:solidFill>
                  <a:srgbClr val="000000"/>
                </a:solidFill>
                <a:latin typeface="+mn-ea"/>
                <a:cs typeface="宋体" panose="02010600030101010101" pitchFamily="2" charset="-122"/>
              </a:rPr>
              <a:t>使</a:t>
            </a:r>
            <a:r>
              <a:rPr lang="zh-CN" altLang="zh-CN" spc="45" dirty="0">
                <a:solidFill>
                  <a:srgbClr val="000000"/>
                </a:solidFill>
                <a:latin typeface="+mn-ea"/>
                <a:cs typeface="宋体" panose="02010600030101010101" pitchFamily="2" charset="-122"/>
              </a:rPr>
              <a:t>两构件直接接触而又能产生一定相对运动的连接称为</a:t>
            </a:r>
            <a:r>
              <a:rPr lang="zh-CN" altLang="zh-CN" b="1" spc="45" dirty="0">
                <a:solidFill>
                  <a:srgbClr val="FF0000"/>
                </a:solidFill>
                <a:latin typeface="+mn-ea"/>
                <a:cs typeface="宋体" panose="02010600030101010101" pitchFamily="2" charset="-122"/>
              </a:rPr>
              <a:t>运动副</a:t>
            </a:r>
            <a:r>
              <a:rPr lang="zh-CN" altLang="zh-CN" spc="45" dirty="0" smtClean="0">
                <a:solidFill>
                  <a:srgbClr val="000000"/>
                </a:solidFill>
                <a:latin typeface="+mn-ea"/>
                <a:cs typeface="宋体" panose="02010600030101010101" pitchFamily="2" charset="-122"/>
              </a:rPr>
              <a:t>。</a:t>
            </a:r>
            <a:endParaRPr lang="zh-CN" altLang="zh-CN" sz="14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3" name="object 5"/>
          <p:cNvSpPr txBox="1">
            <a:spLocks/>
          </p:cNvSpPr>
          <p:nvPr/>
        </p:nvSpPr>
        <p:spPr>
          <a:xfrm>
            <a:off x="2679336" y="3292222"/>
            <a:ext cx="5228383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34920">
              <a:spcBef>
                <a:spcPts val="135"/>
              </a:spcBef>
              <a:tabLst>
                <a:tab pos="2915920" algn="l"/>
              </a:tabLst>
            </a:pPr>
            <a:r>
              <a:rPr lang="en-US" altLang="zh-CN" kern="0" spc="20" dirty="0" smtClean="0">
                <a:solidFill>
                  <a:srgbClr val="FFFFFF"/>
                </a:solidFill>
                <a:ea typeface="楷体_GB2312"/>
              </a:rPr>
              <a:t>1</a:t>
            </a:r>
            <a:r>
              <a:rPr lang="zh-CN" altLang="en-US" kern="0" spc="-420" dirty="0" smtClean="0">
                <a:solidFill>
                  <a:srgbClr val="FFFFFF"/>
                </a:solidFill>
                <a:ea typeface="楷体_GB2312"/>
              </a:rPr>
              <a:t> </a:t>
            </a:r>
            <a:r>
              <a:rPr lang="en-US" altLang="zh-CN" kern="0" spc="5" dirty="0" smtClean="0">
                <a:solidFill>
                  <a:srgbClr val="FFFFFF"/>
                </a:solidFill>
                <a:ea typeface="楷体_GB2312"/>
              </a:rPr>
              <a:t>.</a:t>
            </a:r>
            <a:r>
              <a:rPr lang="zh-CN" altLang="en-US" kern="0" dirty="0" smtClean="0">
                <a:solidFill>
                  <a:srgbClr val="FFFFFF"/>
                </a:solidFill>
                <a:ea typeface="楷体_GB2312"/>
              </a:rPr>
              <a:t>	</a:t>
            </a:r>
            <a:r>
              <a:rPr lang="zh-CN" altLang="en-US" kern="0" spc="240" dirty="0" smtClean="0">
                <a:solidFill>
                  <a:srgbClr val="FFFFFF"/>
                </a:solidFill>
                <a:ea typeface="楷体_GB2312"/>
              </a:rPr>
              <a:t>运动副</a:t>
            </a:r>
            <a:r>
              <a:rPr lang="zh-CN" altLang="en-US" kern="0" spc="40" dirty="0" smtClean="0">
                <a:solidFill>
                  <a:srgbClr val="FFFFFF"/>
                </a:solidFill>
                <a:ea typeface="楷体_GB2312"/>
              </a:rPr>
              <a:t>的类</a:t>
            </a:r>
            <a:r>
              <a:rPr lang="zh-CN" altLang="en-US" kern="0" spc="35" dirty="0" smtClean="0">
                <a:solidFill>
                  <a:srgbClr val="FFFFFF"/>
                </a:solidFill>
                <a:ea typeface="楷体_GB2312"/>
              </a:rPr>
              <a:t>型</a:t>
            </a:r>
            <a:endParaRPr lang="zh-CN" altLang="en-US" kern="0" spc="35" dirty="0">
              <a:solidFill>
                <a:srgbClr val="FFFFFF"/>
              </a:solidFill>
              <a:ea typeface="楷体_GB2312"/>
            </a:endParaRPr>
          </a:p>
        </p:txBody>
      </p:sp>
      <p:sp>
        <p:nvSpPr>
          <p:cNvPr id="34" name="object 5"/>
          <p:cNvSpPr txBox="1">
            <a:spLocks/>
          </p:cNvSpPr>
          <p:nvPr/>
        </p:nvSpPr>
        <p:spPr>
          <a:xfrm>
            <a:off x="2679336" y="4722473"/>
            <a:ext cx="5228383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34920">
              <a:spcBef>
                <a:spcPts val="135"/>
              </a:spcBef>
              <a:tabLst>
                <a:tab pos="2915920" algn="l"/>
              </a:tabLst>
            </a:pPr>
            <a:r>
              <a:rPr lang="en-US" altLang="zh-CN" kern="0" spc="20" dirty="0" smtClean="0">
                <a:solidFill>
                  <a:srgbClr val="FFFFFF"/>
                </a:solidFill>
                <a:ea typeface="楷体_GB2312"/>
              </a:rPr>
              <a:t>2</a:t>
            </a:r>
            <a:r>
              <a:rPr lang="zh-CN" altLang="en-US" kern="0" spc="-420" dirty="0" smtClean="0">
                <a:solidFill>
                  <a:srgbClr val="FFFFFF"/>
                </a:solidFill>
                <a:ea typeface="楷体_GB2312"/>
              </a:rPr>
              <a:t> </a:t>
            </a:r>
            <a:r>
              <a:rPr lang="en-US" altLang="zh-CN" kern="0" spc="5" dirty="0" smtClean="0">
                <a:solidFill>
                  <a:srgbClr val="FFFFFF"/>
                </a:solidFill>
                <a:ea typeface="楷体_GB2312"/>
              </a:rPr>
              <a:t>.</a:t>
            </a:r>
            <a:r>
              <a:rPr lang="zh-CN" altLang="en-US" kern="0" dirty="0" smtClean="0">
                <a:solidFill>
                  <a:srgbClr val="FFFFFF"/>
                </a:solidFill>
                <a:ea typeface="楷体_GB2312"/>
              </a:rPr>
              <a:t>	</a:t>
            </a:r>
            <a:r>
              <a:rPr lang="zh-CN" altLang="en-US" kern="0" spc="240" dirty="0" smtClean="0">
                <a:solidFill>
                  <a:srgbClr val="FFFFFF"/>
                </a:solidFill>
                <a:ea typeface="楷体_GB2312"/>
              </a:rPr>
              <a:t>构件的类型</a:t>
            </a:r>
            <a:endParaRPr lang="zh-CN" altLang="en-US" kern="0" spc="35" dirty="0">
              <a:solidFill>
                <a:srgbClr val="FFFFFF"/>
              </a:solidFill>
              <a:ea typeface="楷体_GB231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298555" y="2178153"/>
            <a:ext cx="7700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pc="90" dirty="0">
                <a:latin typeface="+mn-ea"/>
                <a:cs typeface="宋体" panose="02010600030101010101" pitchFamily="2" charset="-122"/>
              </a:rPr>
              <a:t>在工</a:t>
            </a:r>
            <a:r>
              <a:rPr lang="zh-CN" altLang="zh-CN" spc="80" dirty="0">
                <a:latin typeface="+mn-ea"/>
                <a:cs typeface="宋体" panose="02010600030101010101" pitchFamily="2" charset="-122"/>
              </a:rPr>
              <a:t>程</a:t>
            </a:r>
            <a:r>
              <a:rPr lang="zh-CN" altLang="zh-CN" spc="45" dirty="0">
                <a:latin typeface="+mn-ea"/>
                <a:cs typeface="宋体" panose="02010600030101010101" pitchFamily="2" charset="-122"/>
              </a:rPr>
              <a:t>上</a:t>
            </a:r>
            <a:r>
              <a:rPr lang="en-US" altLang="zh-CN" spc="45" dirty="0">
                <a:latin typeface="+mn-ea"/>
                <a:cs typeface="宋体" panose="02010600030101010101" pitchFamily="2" charset="-122"/>
              </a:rPr>
              <a:t>,</a:t>
            </a:r>
            <a:r>
              <a:rPr lang="zh-CN" altLang="zh-CN" spc="45" dirty="0">
                <a:latin typeface="+mn-ea"/>
                <a:cs typeface="宋体" panose="02010600030101010101" pitchFamily="2" charset="-122"/>
              </a:rPr>
              <a:t>常把运动副按其运动范围分为</a:t>
            </a:r>
            <a:r>
              <a:rPr lang="zh-CN" altLang="zh-CN" b="1" spc="45" dirty="0">
                <a:solidFill>
                  <a:srgbClr val="FF0000"/>
                </a:solidFill>
                <a:latin typeface="+mn-ea"/>
                <a:cs typeface="宋体" panose="02010600030101010101" pitchFamily="2" charset="-122"/>
              </a:rPr>
              <a:t>空间运动副</a:t>
            </a:r>
            <a:r>
              <a:rPr lang="zh-CN" altLang="zh-CN" spc="45" dirty="0">
                <a:latin typeface="+mn-ea"/>
                <a:cs typeface="宋体" panose="02010600030101010101" pitchFamily="2" charset="-122"/>
              </a:rPr>
              <a:t>和</a:t>
            </a:r>
            <a:r>
              <a:rPr lang="zh-CN" altLang="zh-CN" b="1" spc="45" dirty="0">
                <a:solidFill>
                  <a:srgbClr val="FF0000"/>
                </a:solidFill>
                <a:latin typeface="+mn-ea"/>
                <a:cs typeface="宋体" panose="02010600030101010101" pitchFamily="2" charset="-122"/>
              </a:rPr>
              <a:t>平面运动副</a:t>
            </a:r>
            <a:r>
              <a:rPr lang="zh-CN" altLang="zh-CN" spc="45" dirty="0">
                <a:latin typeface="+mn-ea"/>
                <a:cs typeface="宋体" panose="02010600030101010101" pitchFamily="2" charset="-122"/>
              </a:rPr>
              <a:t>两大类。</a:t>
            </a:r>
            <a:r>
              <a:rPr lang="zh-CN" altLang="zh-CN" dirty="0">
                <a:latin typeface="+mn-ea"/>
                <a:cs typeface="宋体" panose="02010600030101010101" pitchFamily="2" charset="-122"/>
              </a:rPr>
              <a:t> </a:t>
            </a:r>
            <a:r>
              <a:rPr lang="zh-CN" altLang="zh-CN" spc="90" dirty="0">
                <a:latin typeface="+mn-ea"/>
                <a:cs typeface="宋体" panose="02010600030101010101" pitchFamily="2" charset="-122"/>
              </a:rPr>
              <a:t>平</a:t>
            </a:r>
            <a:r>
              <a:rPr lang="zh-CN" altLang="zh-CN" spc="60" dirty="0">
                <a:latin typeface="+mn-ea"/>
                <a:cs typeface="宋体" panose="02010600030101010101" pitchFamily="2" charset="-122"/>
              </a:rPr>
              <a:t>面</a:t>
            </a:r>
            <a:r>
              <a:rPr lang="zh-CN" altLang="zh-CN" spc="45" dirty="0">
                <a:latin typeface="+mn-ea"/>
                <a:cs typeface="宋体" panose="02010600030101010101" pitchFamily="2" charset="-122"/>
              </a:rPr>
              <a:t>运动副根据组成运动副的两构件的接触形式不同分为</a:t>
            </a:r>
            <a:r>
              <a:rPr lang="zh-CN" altLang="zh-CN" b="1" spc="45" dirty="0">
                <a:solidFill>
                  <a:srgbClr val="FF0000"/>
                </a:solidFill>
                <a:latin typeface="+mn-ea"/>
                <a:cs typeface="宋体" panose="02010600030101010101" pitchFamily="2" charset="-122"/>
              </a:rPr>
              <a:t>低副</a:t>
            </a:r>
            <a:r>
              <a:rPr lang="zh-CN" altLang="zh-CN" spc="45" dirty="0">
                <a:latin typeface="+mn-ea"/>
                <a:cs typeface="宋体" panose="02010600030101010101" pitchFamily="2" charset="-122"/>
              </a:rPr>
              <a:t>和</a:t>
            </a:r>
            <a:r>
              <a:rPr lang="zh-CN" altLang="zh-CN" b="1" spc="45" dirty="0">
                <a:solidFill>
                  <a:srgbClr val="FF0000"/>
                </a:solidFill>
                <a:latin typeface="+mn-ea"/>
                <a:cs typeface="宋体" panose="02010600030101010101" pitchFamily="2" charset="-122"/>
              </a:rPr>
              <a:t>高副</a:t>
            </a:r>
            <a:r>
              <a:rPr lang="zh-CN" altLang="zh-CN" spc="45" dirty="0">
                <a:latin typeface="+mn-ea"/>
                <a:cs typeface="宋体" panose="02010600030101010101" pitchFamily="2" charset="-122"/>
              </a:rPr>
              <a:t>。</a:t>
            </a:r>
            <a:endParaRPr lang="zh-CN" altLang="en-US" dirty="0">
              <a:latin typeface="+mn-ea"/>
            </a:endParaRPr>
          </a:p>
        </p:txBody>
      </p:sp>
      <p:graphicFrame>
        <p:nvGraphicFramePr>
          <p:cNvPr id="36" name="图示 35"/>
          <p:cNvGraphicFramePr/>
          <p:nvPr>
            <p:extLst>
              <p:ext uri="{D42A27DB-BD31-4B8C-83A1-F6EECF244321}">
                <p14:modId xmlns:p14="http://schemas.microsoft.com/office/powerpoint/2010/main" val="944244598"/>
              </p:ext>
            </p:extLst>
          </p:nvPr>
        </p:nvGraphicFramePr>
        <p:xfrm>
          <a:off x="1905000" y="3004434"/>
          <a:ext cx="5550263" cy="2859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543431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" grpId="0"/>
      <p:bldGraphic spid="3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sp>
        <p:nvSpPr>
          <p:cNvPr id="29" name="object 5"/>
          <p:cNvSpPr txBox="1">
            <a:spLocks/>
          </p:cNvSpPr>
          <p:nvPr/>
        </p:nvSpPr>
        <p:spPr>
          <a:xfrm>
            <a:off x="2810255" y="2968743"/>
            <a:ext cx="5441976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34920">
              <a:spcBef>
                <a:spcPts val="135"/>
              </a:spcBef>
              <a:tabLst>
                <a:tab pos="2915920" algn="l"/>
              </a:tabLst>
            </a:pPr>
            <a:r>
              <a:rPr lang="en-US" altLang="zh-CN" kern="0" spc="20" dirty="0" smtClean="0">
                <a:solidFill>
                  <a:srgbClr val="FFFFFF"/>
                </a:solidFill>
                <a:ea typeface="楷体_GB2312"/>
              </a:rPr>
              <a:t>1</a:t>
            </a:r>
            <a:r>
              <a:rPr lang="zh-CN" altLang="en-US" kern="0" spc="-420" dirty="0" smtClean="0">
                <a:solidFill>
                  <a:srgbClr val="FFFFFF"/>
                </a:solidFill>
                <a:ea typeface="楷体_GB2312"/>
              </a:rPr>
              <a:t> </a:t>
            </a:r>
            <a:r>
              <a:rPr lang="en-US" altLang="zh-CN" kern="0" spc="5" dirty="0" smtClean="0">
                <a:solidFill>
                  <a:srgbClr val="FFFFFF"/>
                </a:solidFill>
                <a:ea typeface="楷体_GB2312"/>
              </a:rPr>
              <a:t>.</a:t>
            </a:r>
            <a:r>
              <a:rPr lang="zh-CN" altLang="en-US" kern="0" dirty="0" smtClean="0">
                <a:solidFill>
                  <a:srgbClr val="FFFFFF"/>
                </a:solidFill>
                <a:ea typeface="楷体_GB2312"/>
              </a:rPr>
              <a:t>	</a:t>
            </a:r>
            <a:r>
              <a:rPr lang="zh-CN" altLang="en-US" kern="0" spc="240" dirty="0" smtClean="0">
                <a:solidFill>
                  <a:srgbClr val="FFFFFF"/>
                </a:solidFill>
                <a:ea typeface="楷体_GB2312"/>
              </a:rPr>
              <a:t>运动副</a:t>
            </a:r>
            <a:r>
              <a:rPr lang="zh-CN" altLang="en-US" kern="0" spc="40" dirty="0" smtClean="0">
                <a:solidFill>
                  <a:srgbClr val="FFFFFF"/>
                </a:solidFill>
                <a:ea typeface="楷体_GB2312"/>
              </a:rPr>
              <a:t>的类</a:t>
            </a:r>
            <a:r>
              <a:rPr lang="zh-CN" altLang="en-US" kern="0" spc="35" dirty="0" smtClean="0">
                <a:solidFill>
                  <a:srgbClr val="FFFFFF"/>
                </a:solidFill>
                <a:ea typeface="楷体_GB2312"/>
              </a:rPr>
              <a:t>型</a:t>
            </a:r>
            <a:endParaRPr lang="zh-CN" altLang="en-US" kern="0" spc="35" dirty="0">
              <a:solidFill>
                <a:srgbClr val="FFFFFF"/>
              </a:solidFill>
              <a:ea typeface="楷体_GB2312"/>
            </a:endParaRPr>
          </a:p>
        </p:txBody>
      </p:sp>
      <p:sp>
        <p:nvSpPr>
          <p:cNvPr id="30" name="object 5"/>
          <p:cNvSpPr txBox="1">
            <a:spLocks/>
          </p:cNvSpPr>
          <p:nvPr/>
        </p:nvSpPr>
        <p:spPr>
          <a:xfrm>
            <a:off x="2749235" y="3646348"/>
            <a:ext cx="5441976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34920">
              <a:spcBef>
                <a:spcPts val="135"/>
              </a:spcBef>
              <a:tabLst>
                <a:tab pos="2915920" algn="l"/>
              </a:tabLst>
            </a:pPr>
            <a:r>
              <a:rPr lang="en-US" altLang="zh-CN" kern="0" spc="20" dirty="0" smtClean="0">
                <a:solidFill>
                  <a:srgbClr val="FFFFFF"/>
                </a:solidFill>
                <a:ea typeface="楷体_GB2312"/>
              </a:rPr>
              <a:t>2</a:t>
            </a:r>
            <a:r>
              <a:rPr lang="zh-CN" altLang="en-US" kern="0" spc="-420" dirty="0" smtClean="0">
                <a:solidFill>
                  <a:srgbClr val="FFFFFF"/>
                </a:solidFill>
                <a:ea typeface="楷体_GB2312"/>
              </a:rPr>
              <a:t> </a:t>
            </a:r>
            <a:r>
              <a:rPr lang="en-US" altLang="zh-CN" kern="0" spc="5" dirty="0" smtClean="0">
                <a:solidFill>
                  <a:srgbClr val="FFFFFF"/>
                </a:solidFill>
                <a:ea typeface="楷体_GB2312"/>
              </a:rPr>
              <a:t>.</a:t>
            </a:r>
            <a:r>
              <a:rPr lang="zh-CN" altLang="en-US" kern="0" dirty="0" smtClean="0">
                <a:solidFill>
                  <a:srgbClr val="FFFFFF"/>
                </a:solidFill>
                <a:ea typeface="楷体_GB2312"/>
              </a:rPr>
              <a:t>	</a:t>
            </a:r>
            <a:r>
              <a:rPr lang="zh-CN" altLang="en-US" kern="0" spc="240" dirty="0" smtClean="0">
                <a:solidFill>
                  <a:srgbClr val="FFFFFF"/>
                </a:solidFill>
                <a:ea typeface="楷体_GB2312"/>
              </a:rPr>
              <a:t>构件的类型</a:t>
            </a:r>
            <a:endParaRPr lang="zh-CN" altLang="en-US" kern="0" spc="35" dirty="0">
              <a:solidFill>
                <a:srgbClr val="FFFFFF"/>
              </a:solidFill>
              <a:ea typeface="楷体_GB2312"/>
            </a:endParaRPr>
          </a:p>
        </p:txBody>
      </p:sp>
      <p:sp>
        <p:nvSpPr>
          <p:cNvPr id="31" name="object 8"/>
          <p:cNvSpPr/>
          <p:nvPr/>
        </p:nvSpPr>
        <p:spPr>
          <a:xfrm>
            <a:off x="1335431" y="3785069"/>
            <a:ext cx="2525388" cy="22646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9"/>
          <p:cNvSpPr/>
          <p:nvPr/>
        </p:nvSpPr>
        <p:spPr>
          <a:xfrm>
            <a:off x="930305" y="4010286"/>
            <a:ext cx="2626431" cy="2039448"/>
          </a:xfrm>
          <a:custGeom>
            <a:avLst/>
            <a:gdLst/>
            <a:ahLst/>
            <a:cxnLst/>
            <a:rect l="l" t="t" r="r" b="b"/>
            <a:pathLst>
              <a:path w="3077210" h="2341245">
                <a:moveTo>
                  <a:pt x="3076955" y="2340864"/>
                </a:moveTo>
                <a:lnTo>
                  <a:pt x="0" y="2340864"/>
                </a:lnTo>
                <a:lnTo>
                  <a:pt x="0" y="0"/>
                </a:lnTo>
                <a:lnTo>
                  <a:pt x="3076955" y="0"/>
                </a:lnTo>
                <a:lnTo>
                  <a:pt x="3076955" y="19050"/>
                </a:ln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lnTo>
                  <a:pt x="38100" y="2302763"/>
                </a:lnTo>
                <a:lnTo>
                  <a:pt x="19049" y="2302763"/>
                </a:lnTo>
                <a:lnTo>
                  <a:pt x="38100" y="2321814"/>
                </a:lnTo>
                <a:lnTo>
                  <a:pt x="3076955" y="2321814"/>
                </a:lnTo>
                <a:lnTo>
                  <a:pt x="3076955" y="2340864"/>
                </a:lnTo>
                <a:close/>
              </a:path>
              <a:path w="3077210" h="2341245">
                <a:moveTo>
                  <a:pt x="38100" y="38100"/>
                </a:move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close/>
              </a:path>
              <a:path w="3077210" h="2341245">
                <a:moveTo>
                  <a:pt x="3038855" y="38100"/>
                </a:moveTo>
                <a:lnTo>
                  <a:pt x="38100" y="38100"/>
                </a:lnTo>
                <a:lnTo>
                  <a:pt x="38100" y="19050"/>
                </a:lnTo>
                <a:lnTo>
                  <a:pt x="3038855" y="19050"/>
                </a:lnTo>
                <a:lnTo>
                  <a:pt x="3038855" y="38100"/>
                </a:lnTo>
                <a:close/>
              </a:path>
              <a:path w="3077210" h="2341245">
                <a:moveTo>
                  <a:pt x="3038855" y="2321814"/>
                </a:moveTo>
                <a:lnTo>
                  <a:pt x="3038855" y="19050"/>
                </a:lnTo>
                <a:lnTo>
                  <a:pt x="3057905" y="38100"/>
                </a:lnTo>
                <a:lnTo>
                  <a:pt x="3076955" y="38100"/>
                </a:lnTo>
                <a:lnTo>
                  <a:pt x="3076955" y="2302763"/>
                </a:lnTo>
                <a:lnTo>
                  <a:pt x="3057906" y="2302763"/>
                </a:lnTo>
                <a:lnTo>
                  <a:pt x="3038855" y="2321814"/>
                </a:lnTo>
                <a:close/>
              </a:path>
              <a:path w="3077210" h="2341245">
                <a:moveTo>
                  <a:pt x="3076955" y="38100"/>
                </a:moveTo>
                <a:lnTo>
                  <a:pt x="3057905" y="38100"/>
                </a:lnTo>
                <a:lnTo>
                  <a:pt x="3038855" y="19050"/>
                </a:lnTo>
                <a:lnTo>
                  <a:pt x="3076955" y="19050"/>
                </a:lnTo>
                <a:lnTo>
                  <a:pt x="3076955" y="38100"/>
                </a:lnTo>
                <a:close/>
              </a:path>
              <a:path w="3077210" h="2341245">
                <a:moveTo>
                  <a:pt x="38100" y="2321814"/>
                </a:moveTo>
                <a:lnTo>
                  <a:pt x="19049" y="2302763"/>
                </a:lnTo>
                <a:lnTo>
                  <a:pt x="38100" y="2302763"/>
                </a:lnTo>
                <a:lnTo>
                  <a:pt x="38100" y="2321814"/>
                </a:lnTo>
                <a:close/>
              </a:path>
              <a:path w="3077210" h="2341245">
                <a:moveTo>
                  <a:pt x="3038855" y="2321814"/>
                </a:moveTo>
                <a:lnTo>
                  <a:pt x="38100" y="2321814"/>
                </a:lnTo>
                <a:lnTo>
                  <a:pt x="38100" y="2302763"/>
                </a:lnTo>
                <a:lnTo>
                  <a:pt x="3038855" y="2302763"/>
                </a:lnTo>
                <a:lnTo>
                  <a:pt x="3038855" y="2321814"/>
                </a:lnTo>
                <a:close/>
              </a:path>
              <a:path w="3077210" h="2341245">
                <a:moveTo>
                  <a:pt x="3076955" y="2321814"/>
                </a:moveTo>
                <a:lnTo>
                  <a:pt x="3038855" y="2321814"/>
                </a:lnTo>
                <a:lnTo>
                  <a:pt x="3057906" y="2302763"/>
                </a:lnTo>
                <a:lnTo>
                  <a:pt x="3076955" y="2302763"/>
                </a:lnTo>
                <a:lnTo>
                  <a:pt x="3076955" y="2321814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0"/>
          <p:cNvSpPr txBox="1"/>
          <p:nvPr/>
        </p:nvSpPr>
        <p:spPr>
          <a:xfrm>
            <a:off x="2036145" y="5724130"/>
            <a:ext cx="6343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微软雅黑"/>
                <a:cs typeface="微软雅黑"/>
              </a:rPr>
              <a:t>转动</a:t>
            </a:r>
            <a:r>
              <a:rPr sz="1600" spc="-5" dirty="0">
                <a:latin typeface="微软雅黑"/>
                <a:cs typeface="微软雅黑"/>
              </a:rPr>
              <a:t>副</a:t>
            </a:r>
            <a:endParaRPr sz="1600" dirty="0">
              <a:latin typeface="微软雅黑"/>
              <a:cs typeface="微软雅黑"/>
            </a:endParaRPr>
          </a:p>
        </p:txBody>
      </p:sp>
      <p:sp>
        <p:nvSpPr>
          <p:cNvPr id="34" name="object 11"/>
          <p:cNvSpPr/>
          <p:nvPr/>
        </p:nvSpPr>
        <p:spPr>
          <a:xfrm>
            <a:off x="4591972" y="3794862"/>
            <a:ext cx="2171590" cy="22646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12"/>
          <p:cNvSpPr/>
          <p:nvPr/>
        </p:nvSpPr>
        <p:spPr>
          <a:xfrm>
            <a:off x="4017385" y="4056775"/>
            <a:ext cx="2781064" cy="1978840"/>
          </a:xfrm>
          <a:custGeom>
            <a:avLst/>
            <a:gdLst/>
            <a:ahLst/>
            <a:cxnLst/>
            <a:rect l="l" t="t" r="r" b="b"/>
            <a:pathLst>
              <a:path w="3487420" h="2341245">
                <a:moveTo>
                  <a:pt x="3486912" y="2340864"/>
                </a:moveTo>
                <a:lnTo>
                  <a:pt x="0" y="2340864"/>
                </a:lnTo>
                <a:lnTo>
                  <a:pt x="0" y="0"/>
                </a:lnTo>
                <a:lnTo>
                  <a:pt x="3486912" y="0"/>
                </a:lnTo>
                <a:lnTo>
                  <a:pt x="3486912" y="19050"/>
                </a:ln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lnTo>
                  <a:pt x="38100" y="2302763"/>
                </a:lnTo>
                <a:lnTo>
                  <a:pt x="19049" y="2302763"/>
                </a:lnTo>
                <a:lnTo>
                  <a:pt x="38100" y="2321814"/>
                </a:lnTo>
                <a:lnTo>
                  <a:pt x="3486912" y="2321814"/>
                </a:lnTo>
                <a:lnTo>
                  <a:pt x="3486912" y="2340864"/>
                </a:lnTo>
                <a:close/>
              </a:path>
              <a:path w="3487420" h="2341245">
                <a:moveTo>
                  <a:pt x="38100" y="38100"/>
                </a:move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close/>
              </a:path>
              <a:path w="3487420" h="2341245">
                <a:moveTo>
                  <a:pt x="3448812" y="38100"/>
                </a:moveTo>
                <a:lnTo>
                  <a:pt x="38100" y="38100"/>
                </a:lnTo>
                <a:lnTo>
                  <a:pt x="38100" y="19050"/>
                </a:lnTo>
                <a:lnTo>
                  <a:pt x="3448812" y="19050"/>
                </a:lnTo>
                <a:lnTo>
                  <a:pt x="3448812" y="38100"/>
                </a:lnTo>
                <a:close/>
              </a:path>
              <a:path w="3487420" h="2341245">
                <a:moveTo>
                  <a:pt x="3448812" y="2321814"/>
                </a:moveTo>
                <a:lnTo>
                  <a:pt x="3448812" y="19050"/>
                </a:lnTo>
                <a:lnTo>
                  <a:pt x="3467862" y="38100"/>
                </a:lnTo>
                <a:lnTo>
                  <a:pt x="3486912" y="38100"/>
                </a:lnTo>
                <a:lnTo>
                  <a:pt x="3486912" y="2302763"/>
                </a:lnTo>
                <a:lnTo>
                  <a:pt x="3467862" y="2302763"/>
                </a:lnTo>
                <a:lnTo>
                  <a:pt x="3448812" y="2321814"/>
                </a:lnTo>
                <a:close/>
              </a:path>
              <a:path w="3487420" h="2341245">
                <a:moveTo>
                  <a:pt x="3486912" y="38100"/>
                </a:moveTo>
                <a:lnTo>
                  <a:pt x="3467862" y="38100"/>
                </a:lnTo>
                <a:lnTo>
                  <a:pt x="3448812" y="19050"/>
                </a:lnTo>
                <a:lnTo>
                  <a:pt x="3486912" y="19050"/>
                </a:lnTo>
                <a:lnTo>
                  <a:pt x="3486912" y="38100"/>
                </a:lnTo>
                <a:close/>
              </a:path>
              <a:path w="3487420" h="2341245">
                <a:moveTo>
                  <a:pt x="38100" y="2321814"/>
                </a:moveTo>
                <a:lnTo>
                  <a:pt x="19049" y="2302763"/>
                </a:lnTo>
                <a:lnTo>
                  <a:pt x="38100" y="2302763"/>
                </a:lnTo>
                <a:lnTo>
                  <a:pt x="38100" y="2321814"/>
                </a:lnTo>
                <a:close/>
              </a:path>
              <a:path w="3487420" h="2341245">
                <a:moveTo>
                  <a:pt x="3448812" y="2321814"/>
                </a:moveTo>
                <a:lnTo>
                  <a:pt x="38100" y="2321814"/>
                </a:lnTo>
                <a:lnTo>
                  <a:pt x="38100" y="2302763"/>
                </a:lnTo>
                <a:lnTo>
                  <a:pt x="3448812" y="2302763"/>
                </a:lnTo>
                <a:lnTo>
                  <a:pt x="3448812" y="2321814"/>
                </a:lnTo>
                <a:close/>
              </a:path>
              <a:path w="3487420" h="2341245">
                <a:moveTo>
                  <a:pt x="3486912" y="2321814"/>
                </a:moveTo>
                <a:lnTo>
                  <a:pt x="3448812" y="2321814"/>
                </a:lnTo>
                <a:lnTo>
                  <a:pt x="3467862" y="2302763"/>
                </a:lnTo>
                <a:lnTo>
                  <a:pt x="3486912" y="2302763"/>
                </a:lnTo>
                <a:lnTo>
                  <a:pt x="3486912" y="2321814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13"/>
          <p:cNvSpPr txBox="1"/>
          <p:nvPr/>
        </p:nvSpPr>
        <p:spPr>
          <a:xfrm>
            <a:off x="5090734" y="5589827"/>
            <a:ext cx="6343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微软雅黑"/>
                <a:cs typeface="微软雅黑"/>
              </a:rPr>
              <a:t>移动</a:t>
            </a:r>
            <a:r>
              <a:rPr sz="1600" spc="-5" dirty="0">
                <a:latin typeface="微软雅黑"/>
                <a:cs typeface="微软雅黑"/>
              </a:rPr>
              <a:t>副</a:t>
            </a:r>
            <a:endParaRPr sz="1600" dirty="0">
              <a:latin typeface="微软雅黑"/>
              <a:cs typeface="微软雅黑"/>
            </a:endParaRPr>
          </a:p>
        </p:txBody>
      </p:sp>
      <p:sp>
        <p:nvSpPr>
          <p:cNvPr id="37" name="object 14"/>
          <p:cNvSpPr/>
          <p:nvPr/>
        </p:nvSpPr>
        <p:spPr>
          <a:xfrm>
            <a:off x="7784372" y="3807558"/>
            <a:ext cx="2499140" cy="22646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15"/>
          <p:cNvSpPr/>
          <p:nvPr/>
        </p:nvSpPr>
        <p:spPr>
          <a:xfrm>
            <a:off x="7239825" y="4047010"/>
            <a:ext cx="2894775" cy="2002724"/>
          </a:xfrm>
          <a:custGeom>
            <a:avLst/>
            <a:gdLst/>
            <a:ahLst/>
            <a:cxnLst/>
            <a:rect l="l" t="t" r="r" b="b"/>
            <a:pathLst>
              <a:path w="3295015" h="2341245">
                <a:moveTo>
                  <a:pt x="3275838" y="2340864"/>
                </a:moveTo>
                <a:lnTo>
                  <a:pt x="19050" y="2340864"/>
                </a:lnTo>
                <a:lnTo>
                  <a:pt x="15748" y="2340571"/>
                </a:lnTo>
                <a:lnTo>
                  <a:pt x="0" y="2321814"/>
                </a:lnTo>
                <a:lnTo>
                  <a:pt x="0" y="19050"/>
                </a:lnTo>
                <a:lnTo>
                  <a:pt x="19050" y="0"/>
                </a:lnTo>
                <a:lnTo>
                  <a:pt x="3275838" y="0"/>
                </a:lnTo>
                <a:lnTo>
                  <a:pt x="3294888" y="19050"/>
                </a:lnTo>
                <a:lnTo>
                  <a:pt x="38100" y="19050"/>
                </a:lnTo>
                <a:lnTo>
                  <a:pt x="19050" y="38099"/>
                </a:lnTo>
                <a:lnTo>
                  <a:pt x="38100" y="38099"/>
                </a:lnTo>
                <a:lnTo>
                  <a:pt x="38100" y="2302764"/>
                </a:lnTo>
                <a:lnTo>
                  <a:pt x="19050" y="2302764"/>
                </a:lnTo>
                <a:lnTo>
                  <a:pt x="38100" y="2321814"/>
                </a:lnTo>
                <a:lnTo>
                  <a:pt x="3294888" y="2321814"/>
                </a:lnTo>
                <a:lnTo>
                  <a:pt x="3294595" y="2325116"/>
                </a:lnTo>
                <a:lnTo>
                  <a:pt x="3279140" y="2340571"/>
                </a:lnTo>
                <a:lnTo>
                  <a:pt x="3275838" y="2340864"/>
                </a:lnTo>
                <a:close/>
              </a:path>
              <a:path w="3295015" h="2341245">
                <a:moveTo>
                  <a:pt x="38100" y="38099"/>
                </a:moveTo>
                <a:lnTo>
                  <a:pt x="19050" y="38099"/>
                </a:lnTo>
                <a:lnTo>
                  <a:pt x="38100" y="19050"/>
                </a:lnTo>
                <a:lnTo>
                  <a:pt x="38100" y="38099"/>
                </a:lnTo>
                <a:close/>
              </a:path>
              <a:path w="3295015" h="2341245">
                <a:moveTo>
                  <a:pt x="3256788" y="38099"/>
                </a:moveTo>
                <a:lnTo>
                  <a:pt x="38100" y="38099"/>
                </a:lnTo>
                <a:lnTo>
                  <a:pt x="38100" y="19050"/>
                </a:lnTo>
                <a:lnTo>
                  <a:pt x="3256788" y="19050"/>
                </a:lnTo>
                <a:lnTo>
                  <a:pt x="3256788" y="38099"/>
                </a:lnTo>
                <a:close/>
              </a:path>
              <a:path w="3295015" h="2341245">
                <a:moveTo>
                  <a:pt x="3256788" y="2321814"/>
                </a:moveTo>
                <a:lnTo>
                  <a:pt x="3256788" y="19050"/>
                </a:lnTo>
                <a:lnTo>
                  <a:pt x="3275838" y="38099"/>
                </a:lnTo>
                <a:lnTo>
                  <a:pt x="3294888" y="38099"/>
                </a:lnTo>
                <a:lnTo>
                  <a:pt x="3294888" y="2302764"/>
                </a:lnTo>
                <a:lnTo>
                  <a:pt x="3275838" y="2302764"/>
                </a:lnTo>
                <a:lnTo>
                  <a:pt x="3256788" y="2321814"/>
                </a:lnTo>
                <a:close/>
              </a:path>
              <a:path w="3295015" h="2341245">
                <a:moveTo>
                  <a:pt x="3294888" y="38099"/>
                </a:moveTo>
                <a:lnTo>
                  <a:pt x="3275838" y="38099"/>
                </a:lnTo>
                <a:lnTo>
                  <a:pt x="3256788" y="19050"/>
                </a:lnTo>
                <a:lnTo>
                  <a:pt x="3294888" y="19050"/>
                </a:lnTo>
                <a:lnTo>
                  <a:pt x="3294888" y="38099"/>
                </a:lnTo>
                <a:close/>
              </a:path>
              <a:path w="3295015" h="2341245">
                <a:moveTo>
                  <a:pt x="38100" y="2321814"/>
                </a:moveTo>
                <a:lnTo>
                  <a:pt x="19050" y="2302764"/>
                </a:lnTo>
                <a:lnTo>
                  <a:pt x="38100" y="2302764"/>
                </a:lnTo>
                <a:lnTo>
                  <a:pt x="38100" y="2321814"/>
                </a:lnTo>
                <a:close/>
              </a:path>
              <a:path w="3295015" h="2341245">
                <a:moveTo>
                  <a:pt x="3256788" y="2321814"/>
                </a:moveTo>
                <a:lnTo>
                  <a:pt x="38100" y="2321814"/>
                </a:lnTo>
                <a:lnTo>
                  <a:pt x="38100" y="2302764"/>
                </a:lnTo>
                <a:lnTo>
                  <a:pt x="3256788" y="2302764"/>
                </a:lnTo>
                <a:lnTo>
                  <a:pt x="3256788" y="2321814"/>
                </a:lnTo>
                <a:close/>
              </a:path>
              <a:path w="3295015" h="2341245">
                <a:moveTo>
                  <a:pt x="3294888" y="2321814"/>
                </a:moveTo>
                <a:lnTo>
                  <a:pt x="3256788" y="2321814"/>
                </a:lnTo>
                <a:lnTo>
                  <a:pt x="3275838" y="2302764"/>
                </a:lnTo>
                <a:lnTo>
                  <a:pt x="3294888" y="2302764"/>
                </a:lnTo>
                <a:lnTo>
                  <a:pt x="3294888" y="2321814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6"/>
          <p:cNvSpPr txBox="1"/>
          <p:nvPr/>
        </p:nvSpPr>
        <p:spPr>
          <a:xfrm>
            <a:off x="8225607" y="5611238"/>
            <a:ext cx="6343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微软雅黑"/>
                <a:cs typeface="微软雅黑"/>
              </a:rPr>
              <a:t>螺旋</a:t>
            </a:r>
            <a:r>
              <a:rPr sz="1600" spc="-5" dirty="0">
                <a:latin typeface="微软雅黑"/>
                <a:cs typeface="微软雅黑"/>
              </a:rPr>
              <a:t>副</a:t>
            </a:r>
            <a:endParaRPr sz="1600" dirty="0">
              <a:latin typeface="微软雅黑"/>
              <a:cs typeface="微软雅黑"/>
            </a:endParaRP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4085838237"/>
              </p:ext>
            </p:extLst>
          </p:nvPr>
        </p:nvGraphicFramePr>
        <p:xfrm>
          <a:off x="838200" y="621343"/>
          <a:ext cx="10515600" cy="3498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14847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/>
      <p:bldP spid="34" grpId="0" animBg="1"/>
      <p:bldP spid="35" grpId="0" animBg="1"/>
      <p:bldP spid="36" grpId="0"/>
      <p:bldP spid="37" grpId="0" animBg="1"/>
      <p:bldP spid="38" grpId="0" animBg="1"/>
      <p:bldP spid="39" grpId="0"/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sp>
        <p:nvSpPr>
          <p:cNvPr id="4" name="矩形 3"/>
          <p:cNvSpPr/>
          <p:nvPr/>
        </p:nvSpPr>
        <p:spPr>
          <a:xfrm>
            <a:off x="1512983" y="1524000"/>
            <a:ext cx="5375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pc="40" dirty="0" smtClean="0">
                <a:latin typeface="微软雅黑"/>
                <a:cs typeface="微软雅黑"/>
              </a:rPr>
              <a:t>高副：两构件之间为点或线接触的运动副称为</a:t>
            </a:r>
            <a:r>
              <a:rPr lang="zh-CN" altLang="en-US" spc="40" dirty="0" smtClean="0">
                <a:solidFill>
                  <a:srgbClr val="FF0000"/>
                </a:solidFill>
                <a:latin typeface="微软雅黑"/>
                <a:cs typeface="微软雅黑"/>
              </a:rPr>
              <a:t>高副</a:t>
            </a:r>
            <a:endParaRPr lang="zh-CN" altLang="en-US" dirty="0"/>
          </a:p>
        </p:txBody>
      </p:sp>
      <p:sp>
        <p:nvSpPr>
          <p:cNvPr id="20" name="object 3"/>
          <p:cNvSpPr/>
          <p:nvPr/>
        </p:nvSpPr>
        <p:spPr>
          <a:xfrm>
            <a:off x="1524000" y="2255352"/>
            <a:ext cx="1758426" cy="25267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4"/>
          <p:cNvSpPr txBox="1"/>
          <p:nvPr/>
        </p:nvSpPr>
        <p:spPr>
          <a:xfrm>
            <a:off x="1826052" y="5074789"/>
            <a:ext cx="10407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微软雅黑"/>
                <a:cs typeface="微软雅黑"/>
              </a:rPr>
              <a:t>滚动轮接</a:t>
            </a:r>
            <a:r>
              <a:rPr sz="1600" spc="-5" dirty="0">
                <a:latin typeface="微软雅黑"/>
                <a:cs typeface="微软雅黑"/>
              </a:rPr>
              <a:t>触</a:t>
            </a:r>
            <a:endParaRPr sz="1600" dirty="0">
              <a:latin typeface="微软雅黑"/>
              <a:cs typeface="微软雅黑"/>
            </a:endParaRPr>
          </a:p>
        </p:txBody>
      </p:sp>
      <p:sp>
        <p:nvSpPr>
          <p:cNvPr id="23" name="object 5"/>
          <p:cNvSpPr txBox="1"/>
          <p:nvPr/>
        </p:nvSpPr>
        <p:spPr>
          <a:xfrm>
            <a:off x="8332706" y="5074789"/>
            <a:ext cx="8375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微软雅黑"/>
                <a:cs typeface="微软雅黑"/>
              </a:rPr>
              <a:t>齿轮接</a:t>
            </a:r>
            <a:r>
              <a:rPr sz="1600" spc="-5" dirty="0">
                <a:latin typeface="微软雅黑"/>
                <a:cs typeface="微软雅黑"/>
              </a:rPr>
              <a:t>触</a:t>
            </a:r>
            <a:endParaRPr sz="1600" dirty="0">
              <a:latin typeface="微软雅黑"/>
              <a:cs typeface="微软雅黑"/>
            </a:endParaRPr>
          </a:p>
        </p:txBody>
      </p:sp>
      <p:sp>
        <p:nvSpPr>
          <p:cNvPr id="25" name="object 6"/>
          <p:cNvSpPr/>
          <p:nvPr/>
        </p:nvSpPr>
        <p:spPr>
          <a:xfrm>
            <a:off x="7299675" y="2400892"/>
            <a:ext cx="3247644" cy="22296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7"/>
          <p:cNvSpPr/>
          <p:nvPr/>
        </p:nvSpPr>
        <p:spPr>
          <a:xfrm>
            <a:off x="4132858" y="2036657"/>
            <a:ext cx="2761433" cy="29580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8"/>
          <p:cNvSpPr txBox="1"/>
          <p:nvPr/>
        </p:nvSpPr>
        <p:spPr>
          <a:xfrm>
            <a:off x="4913549" y="5074789"/>
            <a:ext cx="8375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微软雅黑"/>
                <a:cs typeface="微软雅黑"/>
              </a:rPr>
              <a:t>凸轮接</a:t>
            </a:r>
            <a:r>
              <a:rPr sz="1600" spc="-5" dirty="0">
                <a:latin typeface="微软雅黑"/>
                <a:cs typeface="微软雅黑"/>
              </a:rPr>
              <a:t>触</a:t>
            </a:r>
            <a:endParaRPr sz="1600" dirty="0">
              <a:latin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5766939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 animBg="1"/>
      <p:bldP spid="22" grpId="0"/>
      <p:bldP spid="23" grpId="0"/>
      <p:bldP spid="25" grpId="0" animBg="1"/>
      <p:bldP spid="26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1737055906"/>
              </p:ext>
            </p:extLst>
          </p:nvPr>
        </p:nvGraphicFramePr>
        <p:xfrm>
          <a:off x="2438400" y="2217503"/>
          <a:ext cx="6096000" cy="2887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1031458447"/>
              </p:ext>
            </p:extLst>
          </p:nvPr>
        </p:nvGraphicFramePr>
        <p:xfrm>
          <a:off x="3284394" y="1216640"/>
          <a:ext cx="2971800" cy="904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13595983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sp>
        <p:nvSpPr>
          <p:cNvPr id="21" name="object 5"/>
          <p:cNvSpPr txBox="1">
            <a:spLocks/>
          </p:cNvSpPr>
          <p:nvPr/>
        </p:nvSpPr>
        <p:spPr>
          <a:xfrm>
            <a:off x="2895600" y="2352295"/>
            <a:ext cx="5441976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34920">
              <a:spcBef>
                <a:spcPts val="135"/>
              </a:spcBef>
              <a:tabLst>
                <a:tab pos="2915920" algn="l"/>
              </a:tabLst>
            </a:pPr>
            <a:r>
              <a:rPr lang="en-US" altLang="zh-CN" kern="0" spc="20" dirty="0" smtClean="0">
                <a:solidFill>
                  <a:srgbClr val="FFFFFF"/>
                </a:solidFill>
                <a:ea typeface="楷体_GB2312"/>
              </a:rPr>
              <a:t>1</a:t>
            </a:r>
            <a:r>
              <a:rPr lang="zh-CN" altLang="en-US" kern="0" spc="-420" dirty="0" smtClean="0">
                <a:solidFill>
                  <a:srgbClr val="FFFFFF"/>
                </a:solidFill>
                <a:ea typeface="楷体_GB2312"/>
              </a:rPr>
              <a:t> </a:t>
            </a:r>
            <a:r>
              <a:rPr lang="en-US" altLang="zh-CN" kern="0" spc="5" dirty="0" smtClean="0">
                <a:solidFill>
                  <a:srgbClr val="FFFFFF"/>
                </a:solidFill>
                <a:ea typeface="楷体_GB2312"/>
              </a:rPr>
              <a:t>.</a:t>
            </a:r>
            <a:r>
              <a:rPr lang="zh-CN" altLang="en-US" kern="0" dirty="0" smtClean="0">
                <a:solidFill>
                  <a:srgbClr val="FFFFFF"/>
                </a:solidFill>
                <a:ea typeface="楷体_GB2312"/>
              </a:rPr>
              <a:t>	</a:t>
            </a:r>
            <a:r>
              <a:rPr lang="zh-CN" altLang="en-US" kern="0" spc="240" dirty="0" smtClean="0">
                <a:solidFill>
                  <a:srgbClr val="FFFFFF"/>
                </a:solidFill>
                <a:ea typeface="楷体_GB2312"/>
              </a:rPr>
              <a:t>运动副</a:t>
            </a:r>
            <a:r>
              <a:rPr lang="zh-CN" altLang="en-US" kern="0" spc="40" dirty="0" smtClean="0">
                <a:solidFill>
                  <a:srgbClr val="FFFFFF"/>
                </a:solidFill>
                <a:ea typeface="楷体_GB2312"/>
              </a:rPr>
              <a:t>的类</a:t>
            </a:r>
            <a:r>
              <a:rPr lang="zh-CN" altLang="en-US" kern="0" spc="35" dirty="0" smtClean="0">
                <a:solidFill>
                  <a:srgbClr val="FFFFFF"/>
                </a:solidFill>
                <a:ea typeface="楷体_GB2312"/>
              </a:rPr>
              <a:t>型</a:t>
            </a:r>
            <a:endParaRPr lang="zh-CN" altLang="en-US" kern="0" spc="35" dirty="0">
              <a:solidFill>
                <a:srgbClr val="FFFFFF"/>
              </a:solidFill>
              <a:ea typeface="楷体_GB2312"/>
            </a:endParaRPr>
          </a:p>
        </p:txBody>
      </p:sp>
      <p:sp>
        <p:nvSpPr>
          <p:cNvPr id="24" name="object 5"/>
          <p:cNvSpPr txBox="1">
            <a:spLocks/>
          </p:cNvSpPr>
          <p:nvPr/>
        </p:nvSpPr>
        <p:spPr>
          <a:xfrm>
            <a:off x="2895600" y="3782546"/>
            <a:ext cx="5441976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34920">
              <a:spcBef>
                <a:spcPts val="135"/>
              </a:spcBef>
              <a:tabLst>
                <a:tab pos="2915920" algn="l"/>
              </a:tabLst>
            </a:pPr>
            <a:r>
              <a:rPr lang="en-US" altLang="zh-CN" kern="0" spc="20" dirty="0" smtClean="0">
                <a:solidFill>
                  <a:srgbClr val="FFFFFF"/>
                </a:solidFill>
                <a:ea typeface="楷体_GB2312"/>
              </a:rPr>
              <a:t>2</a:t>
            </a:r>
            <a:r>
              <a:rPr lang="zh-CN" altLang="en-US" kern="0" spc="-420" dirty="0" smtClean="0">
                <a:solidFill>
                  <a:srgbClr val="FFFFFF"/>
                </a:solidFill>
                <a:ea typeface="楷体_GB2312"/>
              </a:rPr>
              <a:t> </a:t>
            </a:r>
            <a:r>
              <a:rPr lang="en-US" altLang="zh-CN" kern="0" spc="5" dirty="0" smtClean="0">
                <a:solidFill>
                  <a:srgbClr val="FFFFFF"/>
                </a:solidFill>
                <a:ea typeface="楷体_GB2312"/>
              </a:rPr>
              <a:t>.</a:t>
            </a:r>
            <a:r>
              <a:rPr lang="zh-CN" altLang="en-US" kern="0" dirty="0" smtClean="0">
                <a:solidFill>
                  <a:srgbClr val="FFFFFF"/>
                </a:solidFill>
                <a:ea typeface="楷体_GB2312"/>
              </a:rPr>
              <a:t>	</a:t>
            </a:r>
            <a:r>
              <a:rPr lang="zh-CN" altLang="en-US" kern="0" spc="240" dirty="0" smtClean="0">
                <a:solidFill>
                  <a:srgbClr val="FFFFFF"/>
                </a:solidFill>
                <a:ea typeface="楷体_GB2312"/>
              </a:rPr>
              <a:t>构件的类型</a:t>
            </a:r>
            <a:endParaRPr lang="zh-CN" altLang="en-US" kern="0" spc="35" dirty="0">
              <a:solidFill>
                <a:srgbClr val="FFFFFF"/>
              </a:solidFill>
              <a:ea typeface="楷体_GB2312"/>
            </a:endParaRPr>
          </a:p>
        </p:txBody>
      </p:sp>
      <p:graphicFrame>
        <p:nvGraphicFramePr>
          <p:cNvPr id="19" name="图示 18"/>
          <p:cNvGraphicFramePr/>
          <p:nvPr>
            <p:extLst>
              <p:ext uri="{D42A27DB-BD31-4B8C-83A1-F6EECF244321}">
                <p14:modId xmlns:p14="http://schemas.microsoft.com/office/powerpoint/2010/main" val="3812469684"/>
              </p:ext>
            </p:extLst>
          </p:nvPr>
        </p:nvGraphicFramePr>
        <p:xfrm>
          <a:off x="1752600" y="1298119"/>
          <a:ext cx="2971800" cy="904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1045026317"/>
              </p:ext>
            </p:extLst>
          </p:nvPr>
        </p:nvGraphicFramePr>
        <p:xfrm>
          <a:off x="1767289" y="2442663"/>
          <a:ext cx="6096000" cy="2520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1577210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3" grpId="0" animBg="1"/>
      <p:bldP spid="287766" grpId="0"/>
      <p:bldP spid="21" grpId="0"/>
      <p:bldP spid="24" grpId="0"/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7" name="图片 287746" descr="008ah"/>
          <p:cNvPicPr>
            <a:picLocks noChangeAspect="1" noChangeArrowheads="1"/>
          </p:cNvPicPr>
          <p:nvPr/>
        </p:nvPicPr>
        <p:blipFill>
          <a:blip r:embed="rId3">
            <a:lum bright="4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4582">
            <a:off x="8112126" y="115889"/>
            <a:ext cx="1014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753" name="直接连接符 287752"/>
          <p:cNvSpPr>
            <a:spLocks noChangeShapeType="1"/>
          </p:cNvSpPr>
          <p:nvPr/>
        </p:nvSpPr>
        <p:spPr bwMode="auto">
          <a:xfrm>
            <a:off x="2711451" y="6165850"/>
            <a:ext cx="6697663" cy="0"/>
          </a:xfrm>
          <a:prstGeom prst="line">
            <a:avLst/>
          </a:prstGeom>
          <a:noFill/>
          <a:ln w="60325" cmpd="thickThin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87753"/>
          <p:cNvGrpSpPr>
            <a:grpSpLocks/>
          </p:cNvGrpSpPr>
          <p:nvPr/>
        </p:nvGrpSpPr>
        <p:grpSpPr bwMode="auto">
          <a:xfrm>
            <a:off x="0" y="115889"/>
            <a:ext cx="12192000" cy="936625"/>
            <a:chOff x="0" y="73"/>
            <a:chExt cx="5760" cy="590"/>
          </a:xfrm>
        </p:grpSpPr>
        <p:sp>
          <p:nvSpPr>
            <p:cNvPr id="4104" name="直接连接符 287754"/>
            <p:cNvSpPr>
              <a:spLocks noChangeShapeType="1"/>
            </p:cNvSpPr>
            <p:nvPr/>
          </p:nvSpPr>
          <p:spPr bwMode="auto">
            <a:xfrm>
              <a:off x="0" y="73"/>
              <a:ext cx="5760" cy="0"/>
            </a:xfrm>
            <a:prstGeom prst="line">
              <a:avLst/>
            </a:prstGeom>
            <a:noFill/>
            <a:ln w="47625" cmpd="thickThin">
              <a:solidFill>
                <a:srgbClr val="99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105" name="组合 287755"/>
            <p:cNvGrpSpPr>
              <a:grpSpLocks/>
            </p:cNvGrpSpPr>
            <p:nvPr/>
          </p:nvGrpSpPr>
          <p:grpSpPr bwMode="auto"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6" name="矩形 28775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7" name="矩形 287757"/>
              <p:cNvSpPr>
                <a:spLocks noChangeArrowheads="1"/>
              </p:cNvSpPr>
              <p:nvPr/>
            </p:nvSpPr>
            <p:spPr bwMode="auto"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8" name="图片 287758"/>
              <p:cNvPicPr>
                <a:picLocks noChangeAspect="1" noChangeArrowheads="1"/>
              </p:cNvPicPr>
              <p:nvPr/>
            </p:nvPicPr>
            <p:blipFill>
              <a:blip r:embed="rId4"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8701" r="15749" b="42659"/>
              <a:stretch>
                <a:fillRect/>
              </a:stretch>
            </p:blipFill>
            <p:spPr bwMode="auto">
              <a:xfrm>
                <a:off x="4781" y="0"/>
                <a:ext cx="979" cy="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矩形 287759"/>
              <p:cNvSpPr>
                <a:spLocks noChangeArrowheads="1"/>
              </p:cNvSpPr>
              <p:nvPr/>
            </p:nvSpPr>
            <p:spPr bwMode="auto"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10" name="矩形 2877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000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>
            <a:spLocks noChangeArrowheads="1"/>
          </p:cNvSpPr>
          <p:nvPr/>
        </p:nvSpPr>
        <p:spPr bwMode="auto">
          <a:xfrm>
            <a:off x="3000376" y="6237288"/>
            <a:ext cx="6048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fontAlgn="ctr">
              <a:spcBef>
                <a:spcPct val="0"/>
              </a:spcBef>
              <a:buNone/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宣城市信息工程学校在线精品课程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《机械基础》</a:t>
            </a:r>
            <a:endParaRPr lang="en-US" altLang="zh-CN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711450" y="333376"/>
            <a:ext cx="70564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>
                <a:solidFill>
                  <a:srgbClr val="FFFF00"/>
                </a:solidFill>
                <a:ea typeface="黑体" panose="02010609060101010101" pitchFamily="49" charset="-122"/>
              </a:rPr>
              <a:t>模块五  常用机构     任务一  运动副与平面机构</a:t>
            </a:r>
          </a:p>
        </p:txBody>
      </p:sp>
      <p:sp>
        <p:nvSpPr>
          <p:cNvPr id="3" name="矩形 2"/>
          <p:cNvSpPr/>
          <p:nvPr/>
        </p:nvSpPr>
        <p:spPr>
          <a:xfrm>
            <a:off x="1295400" y="1345437"/>
            <a:ext cx="1036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6705" eaLnBrk="0">
              <a:spcAft>
                <a:spcPts val="0"/>
              </a:spcAft>
            </a:pPr>
            <a:r>
              <a:rPr lang="zh-CN" altLang="zh-CN" b="1" spc="45" dirty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平面机构的运动</a:t>
            </a:r>
            <a:r>
              <a:rPr lang="zh-CN" altLang="zh-CN" b="1" spc="45" dirty="0" smtClean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简</a:t>
            </a:r>
            <a:r>
              <a:rPr lang="zh-CN" altLang="zh-CN" b="1" spc="35" dirty="0" smtClean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图</a:t>
            </a:r>
          </a:p>
          <a:p>
            <a:pPr marL="14605" marR="8255" indent="300990" eaLnBrk="0">
              <a:spcBef>
                <a:spcPts val="40"/>
              </a:spcBef>
              <a:spcAft>
                <a:spcPts val="0"/>
              </a:spcAft>
            </a:pPr>
            <a:r>
              <a:rPr lang="en-US" altLang="zh-CN" spc="40" dirty="0" smtClean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      </a:t>
            </a:r>
            <a:endParaRPr lang="zh-CN" altLang="zh-CN" dirty="0">
              <a:solidFill>
                <a:srgbClr val="000000"/>
              </a:solidFill>
              <a:latin typeface="Arial" panose="020B0604020202020204" pitchFamily="34" charset="0"/>
              <a:ea typeface="楷体_GB2312"/>
            </a:endParaRPr>
          </a:p>
        </p:txBody>
      </p:sp>
      <p:pic>
        <p:nvPicPr>
          <p:cNvPr id="1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128" y="2871788"/>
            <a:ext cx="2544762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890" y="2895600"/>
            <a:ext cx="2670175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1646238" y="1878846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605" marR="8255" indent="300990" eaLnBrk="0">
              <a:spcBef>
                <a:spcPts val="40"/>
              </a:spcBef>
              <a:spcAft>
                <a:spcPts val="0"/>
              </a:spcAft>
            </a:pPr>
            <a:r>
              <a:rPr lang="zh-CN" altLang="zh-CN" spc="40" dirty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只</a:t>
            </a:r>
            <a:r>
              <a:rPr lang="zh-CN" altLang="zh-CN" spc="35" dirty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为了表示机构的结构及运动情况</a:t>
            </a:r>
            <a:r>
              <a:rPr lang="zh-CN" altLang="zh-CN" spc="35" dirty="0" smtClean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，而</a:t>
            </a:r>
            <a:r>
              <a:rPr lang="zh-CN" altLang="zh-CN" spc="35" dirty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不严格按照比例绘制的简图称为机构</a:t>
            </a:r>
            <a:r>
              <a:rPr lang="zh-CN" altLang="zh-CN" spc="30" dirty="0">
                <a:solidFill>
                  <a:srgbClr val="000000"/>
                </a:solidFill>
                <a:latin typeface="Arial" panose="020B0604020202020204" pitchFamily="34" charset="0"/>
                <a:ea typeface="楷体_GB2312"/>
                <a:cs typeface="宋体" panose="02010600030101010101" pitchFamily="2" charset="-122"/>
              </a:rPr>
              <a:t>运动简图。</a:t>
            </a:r>
            <a:endParaRPr lang="zh-CN" altLang="zh-CN" dirty="0">
              <a:solidFill>
                <a:srgbClr val="000000"/>
              </a:solidFill>
              <a:latin typeface="Arial" panose="020B0604020202020204" pitchFamily="34" charset="0"/>
              <a:ea typeface="楷体_GB2312"/>
            </a:endParaRPr>
          </a:p>
        </p:txBody>
      </p:sp>
    </p:spTree>
    <p:extLst>
      <p:ext uri="{BB962C8B-B14F-4D97-AF65-F5344CB8AC3E}">
        <p14:creationId xmlns:p14="http://schemas.microsoft.com/office/powerpoint/2010/main" val="1172377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660</Words>
  <Application>Microsoft Office PowerPoint</Application>
  <PresentationFormat>宽屏</PresentationFormat>
  <Paragraphs>115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黑体</vt:lpstr>
      <vt:lpstr>楷体_GB2312</vt:lpstr>
      <vt:lpstr>宋体</vt:lpstr>
      <vt:lpstr>微软雅黑</vt:lpstr>
      <vt:lpstr>Arial</vt:lpstr>
      <vt:lpstr>Calibri</vt:lpstr>
      <vt:lpstr>Wingdings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18</cp:revision>
  <dcterms:created xsi:type="dcterms:W3CDTF">2022-06-29T13:27:02Z</dcterms:created>
  <dcterms:modified xsi:type="dcterms:W3CDTF">2022-07-15T08:24:45Z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2021-04-09T00:00:00Z</vt:filetime>
  </property>
  <property fmtid="{D5CDD505-2E9C-101B-9397-08002B2CF9AE}" pid="3" name="Creator">
    <vt:lpwstr>WPS 演示</vt:lpwstr>
  </property>
  <property fmtid="{D5CDD505-2E9C-101B-9397-08002B2CF9AE}" pid="4" name="LastSaved">
    <vt:filetime>2022-06-29T00:00:00Z</vt:filetime>
  </property>
</Properties>
</file>