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71" r:id="rId3"/>
    <p:sldId id="262" r:id="rId4"/>
    <p:sldId id="274" r:id="rId5"/>
    <p:sldId id="276" r:id="rId6"/>
    <p:sldId id="277" r:id="rId7"/>
    <p:sldId id="278" r:id="rId8"/>
    <p:sldId id="279" r:id="rId9"/>
    <p:sldId id="288" r:id="rId10"/>
    <p:sldId id="287" r:id="rId11"/>
    <p:sldId id="275" r:id="rId12"/>
    <p:sldId id="281" r:id="rId13"/>
    <p:sldId id="282" r:id="rId14"/>
    <p:sldId id="283" r:id="rId15"/>
    <p:sldId id="284" r:id="rId16"/>
    <p:sldId id="285" r:id="rId17"/>
    <p:sldId id="286" r:id="rId18"/>
    <p:sldId id="273" r:id="rId19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D68E1-496F-456D-9DBE-EC85DDCEC964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938558B-BB39-45D1-81CB-FAAEB0EE5161}">
      <dgm:prSet/>
      <dgm:spPr/>
      <dgm:t>
        <a:bodyPr/>
        <a:lstStyle/>
        <a:p>
          <a:pPr algn="ctr" rtl="0"/>
          <a:r>
            <a:rPr lang="zh-CN" dirty="0" smtClean="0"/>
            <a:t>凸轮机构的组成</a:t>
          </a:r>
          <a:endParaRPr lang="zh-CN" dirty="0"/>
        </a:p>
      </dgm:t>
    </dgm:pt>
    <dgm:pt modelId="{2E6FF30C-43E2-4779-84F9-801274DA0C6B}" type="parTrans" cxnId="{95B59927-B9B0-4796-AA6A-56E752BB77B9}">
      <dgm:prSet/>
      <dgm:spPr/>
      <dgm:t>
        <a:bodyPr/>
        <a:lstStyle/>
        <a:p>
          <a:endParaRPr lang="zh-CN" altLang="en-US"/>
        </a:p>
      </dgm:t>
    </dgm:pt>
    <dgm:pt modelId="{5C598757-7AE6-47D0-BF1D-1FEE8CB6B792}" type="sibTrans" cxnId="{95B59927-B9B0-4796-AA6A-56E752BB77B9}">
      <dgm:prSet/>
      <dgm:spPr/>
      <dgm:t>
        <a:bodyPr/>
        <a:lstStyle/>
        <a:p>
          <a:endParaRPr lang="zh-CN" altLang="en-US"/>
        </a:p>
      </dgm:t>
    </dgm:pt>
    <dgm:pt modelId="{635AE530-11F4-4FE8-985D-17E3C8F00071}">
      <dgm:prSet/>
      <dgm:spPr/>
      <dgm:t>
        <a:bodyPr/>
        <a:lstStyle/>
        <a:p>
          <a:pPr algn="ctr" rtl="0"/>
          <a:r>
            <a:rPr lang="zh-CN" dirty="0" smtClean="0"/>
            <a:t>凸轮机构的特点</a:t>
          </a:r>
          <a:endParaRPr lang="zh-CN" dirty="0"/>
        </a:p>
      </dgm:t>
    </dgm:pt>
    <dgm:pt modelId="{DAB8B50D-6940-45B7-9ED5-A25A8BA75797}" type="parTrans" cxnId="{36D433EB-6DC9-413A-B035-6CE4C78975DA}">
      <dgm:prSet/>
      <dgm:spPr/>
      <dgm:t>
        <a:bodyPr/>
        <a:lstStyle/>
        <a:p>
          <a:endParaRPr lang="zh-CN" altLang="en-US"/>
        </a:p>
      </dgm:t>
    </dgm:pt>
    <dgm:pt modelId="{B887387F-0624-497A-924E-85604BCC6820}" type="sibTrans" cxnId="{36D433EB-6DC9-413A-B035-6CE4C78975DA}">
      <dgm:prSet/>
      <dgm:spPr/>
      <dgm:t>
        <a:bodyPr/>
        <a:lstStyle/>
        <a:p>
          <a:endParaRPr lang="zh-CN" altLang="en-US"/>
        </a:p>
      </dgm:t>
    </dgm:pt>
    <dgm:pt modelId="{C0AFE453-2F63-4A25-AABA-F85926D847F8}">
      <dgm:prSet/>
      <dgm:spPr/>
      <dgm:t>
        <a:bodyPr/>
        <a:lstStyle/>
        <a:p>
          <a:pPr algn="ctr" rtl="0"/>
          <a:r>
            <a:rPr lang="zh-CN" dirty="0" smtClean="0"/>
            <a:t>凸轮机构的类型</a:t>
          </a:r>
          <a:r>
            <a:rPr lang="zh-CN" altLang="en-US" dirty="0" smtClean="0"/>
            <a:t>及应用</a:t>
          </a:r>
          <a:endParaRPr lang="zh-CN" dirty="0"/>
        </a:p>
      </dgm:t>
    </dgm:pt>
    <dgm:pt modelId="{9C3CC0EB-E18F-4D2D-A621-C1E635FA8DCE}" type="parTrans" cxnId="{062E261C-1C97-4938-AA54-24B3A3C96154}">
      <dgm:prSet/>
      <dgm:spPr/>
      <dgm:t>
        <a:bodyPr/>
        <a:lstStyle/>
        <a:p>
          <a:endParaRPr lang="zh-CN" altLang="en-US"/>
        </a:p>
      </dgm:t>
    </dgm:pt>
    <dgm:pt modelId="{CE4DF7C0-9CE0-4868-82E9-209BA4FF3C2F}" type="sibTrans" cxnId="{062E261C-1C97-4938-AA54-24B3A3C96154}">
      <dgm:prSet/>
      <dgm:spPr/>
      <dgm:t>
        <a:bodyPr/>
        <a:lstStyle/>
        <a:p>
          <a:endParaRPr lang="zh-CN" altLang="en-US"/>
        </a:p>
      </dgm:t>
    </dgm:pt>
    <dgm:pt modelId="{8D1B0A31-F6CA-4907-B40A-6BD7195082F6}">
      <dgm:prSet/>
      <dgm:spPr/>
      <dgm:t>
        <a:bodyPr/>
        <a:lstStyle/>
        <a:p>
          <a:pPr algn="ctr" rtl="0"/>
          <a:r>
            <a:rPr lang="zh-CN" altLang="en-US" dirty="0" smtClean="0"/>
            <a:t>凸轮机构基本参数及</a:t>
          </a:r>
          <a:r>
            <a:rPr lang="zh-CN" dirty="0" smtClean="0"/>
            <a:t>运动规律</a:t>
          </a:r>
          <a:endParaRPr lang="zh-CN" dirty="0"/>
        </a:p>
      </dgm:t>
    </dgm:pt>
    <dgm:pt modelId="{D1622189-CBAC-4D8C-AAFA-A27D9C5AD43D}" type="parTrans" cxnId="{8D75F6FF-0A62-47B5-80B8-716B5F5613FA}">
      <dgm:prSet/>
      <dgm:spPr/>
      <dgm:t>
        <a:bodyPr/>
        <a:lstStyle/>
        <a:p>
          <a:endParaRPr lang="zh-CN" altLang="en-US"/>
        </a:p>
      </dgm:t>
    </dgm:pt>
    <dgm:pt modelId="{16BA8A3C-58B0-494D-9322-A59DE4BD48E8}" type="sibTrans" cxnId="{8D75F6FF-0A62-47B5-80B8-716B5F5613FA}">
      <dgm:prSet/>
      <dgm:spPr/>
      <dgm:t>
        <a:bodyPr/>
        <a:lstStyle/>
        <a:p>
          <a:endParaRPr lang="zh-CN" altLang="en-US"/>
        </a:p>
      </dgm:t>
    </dgm:pt>
    <dgm:pt modelId="{45A005CB-BBC5-4DC9-B5C4-343AA78AACBF}" type="pres">
      <dgm:prSet presAssocID="{495D68E1-496F-456D-9DBE-EC85DDCEC9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A728AB8-0B2C-4E80-B15F-C46964779597}" type="pres">
      <dgm:prSet presAssocID="{6938558B-BB39-45D1-81CB-FAAEB0EE5161}" presName="parentText" presStyleLbl="node1" presStyleIdx="0" presStyleCnt="4" custLinFactNeighborX="-2558" custLinFactNeighborY="1121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7D653D-5F92-474B-BB36-DD39F32C4626}" type="pres">
      <dgm:prSet presAssocID="{5C598757-7AE6-47D0-BF1D-1FEE8CB6B792}" presName="spacer" presStyleCnt="0"/>
      <dgm:spPr/>
    </dgm:pt>
    <dgm:pt modelId="{095339E9-104A-48CD-A28E-3D148CBAADF1}" type="pres">
      <dgm:prSet presAssocID="{635AE530-11F4-4FE8-985D-17E3C8F000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E36712-2F7C-4124-8DC6-EF9BB960B795}" type="pres">
      <dgm:prSet presAssocID="{B887387F-0624-497A-924E-85604BCC6820}" presName="spacer" presStyleCnt="0"/>
      <dgm:spPr/>
    </dgm:pt>
    <dgm:pt modelId="{DBD6E02C-CA29-4306-9082-86904BB4FC33}" type="pres">
      <dgm:prSet presAssocID="{C0AFE453-2F63-4A25-AABA-F85926D847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6F1D86-C11D-455E-A301-6D14757C1AD4}" type="pres">
      <dgm:prSet presAssocID="{CE4DF7C0-9CE0-4868-82E9-209BA4FF3C2F}" presName="spacer" presStyleCnt="0"/>
      <dgm:spPr/>
    </dgm:pt>
    <dgm:pt modelId="{64CEF043-DF44-4637-9A3B-BB44E433D936}" type="pres">
      <dgm:prSet presAssocID="{8D1B0A31-F6CA-4907-B40A-6BD7195082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62E261C-1C97-4938-AA54-24B3A3C96154}" srcId="{495D68E1-496F-456D-9DBE-EC85DDCEC964}" destId="{C0AFE453-2F63-4A25-AABA-F85926D847F8}" srcOrd="2" destOrd="0" parTransId="{9C3CC0EB-E18F-4D2D-A621-C1E635FA8DCE}" sibTransId="{CE4DF7C0-9CE0-4868-82E9-209BA4FF3C2F}"/>
    <dgm:cxn modelId="{36D433EB-6DC9-413A-B035-6CE4C78975DA}" srcId="{495D68E1-496F-456D-9DBE-EC85DDCEC964}" destId="{635AE530-11F4-4FE8-985D-17E3C8F00071}" srcOrd="1" destOrd="0" parTransId="{DAB8B50D-6940-45B7-9ED5-A25A8BA75797}" sibTransId="{B887387F-0624-497A-924E-85604BCC6820}"/>
    <dgm:cxn modelId="{8D75F6FF-0A62-47B5-80B8-716B5F5613FA}" srcId="{495D68E1-496F-456D-9DBE-EC85DDCEC964}" destId="{8D1B0A31-F6CA-4907-B40A-6BD7195082F6}" srcOrd="3" destOrd="0" parTransId="{D1622189-CBAC-4D8C-AAFA-A27D9C5AD43D}" sibTransId="{16BA8A3C-58B0-494D-9322-A59DE4BD48E8}"/>
    <dgm:cxn modelId="{9E9FDE8D-B0B1-43E7-8D9F-6327E2BA8E08}" type="presOf" srcId="{8D1B0A31-F6CA-4907-B40A-6BD7195082F6}" destId="{64CEF043-DF44-4637-9A3B-BB44E433D936}" srcOrd="0" destOrd="0" presId="urn:microsoft.com/office/officeart/2005/8/layout/vList2"/>
    <dgm:cxn modelId="{C5AD14B0-DA9F-4663-8930-6D6B0E0EA3FA}" type="presOf" srcId="{C0AFE453-2F63-4A25-AABA-F85926D847F8}" destId="{DBD6E02C-CA29-4306-9082-86904BB4FC33}" srcOrd="0" destOrd="0" presId="urn:microsoft.com/office/officeart/2005/8/layout/vList2"/>
    <dgm:cxn modelId="{E444B51D-0621-4956-B9EB-C5486A6E2CA8}" type="presOf" srcId="{6938558B-BB39-45D1-81CB-FAAEB0EE5161}" destId="{CA728AB8-0B2C-4E80-B15F-C46964779597}" srcOrd="0" destOrd="0" presId="urn:microsoft.com/office/officeart/2005/8/layout/vList2"/>
    <dgm:cxn modelId="{481346A6-D277-436D-9077-4C341148172B}" type="presOf" srcId="{495D68E1-496F-456D-9DBE-EC85DDCEC964}" destId="{45A005CB-BBC5-4DC9-B5C4-343AA78AACBF}" srcOrd="0" destOrd="0" presId="urn:microsoft.com/office/officeart/2005/8/layout/vList2"/>
    <dgm:cxn modelId="{95B59927-B9B0-4796-AA6A-56E752BB77B9}" srcId="{495D68E1-496F-456D-9DBE-EC85DDCEC964}" destId="{6938558B-BB39-45D1-81CB-FAAEB0EE5161}" srcOrd="0" destOrd="0" parTransId="{2E6FF30C-43E2-4779-84F9-801274DA0C6B}" sibTransId="{5C598757-7AE6-47D0-BF1D-1FEE8CB6B792}"/>
    <dgm:cxn modelId="{FF81EE70-4120-48C3-93DA-167CBBA08255}" type="presOf" srcId="{635AE530-11F4-4FE8-985D-17E3C8F00071}" destId="{095339E9-104A-48CD-A28E-3D148CBAADF1}" srcOrd="0" destOrd="0" presId="urn:microsoft.com/office/officeart/2005/8/layout/vList2"/>
    <dgm:cxn modelId="{89834C0B-702F-4692-A671-238E42FDA680}" type="presParOf" srcId="{45A005CB-BBC5-4DC9-B5C4-343AA78AACBF}" destId="{CA728AB8-0B2C-4E80-B15F-C46964779597}" srcOrd="0" destOrd="0" presId="urn:microsoft.com/office/officeart/2005/8/layout/vList2"/>
    <dgm:cxn modelId="{1C7B8FD7-C1ED-4132-9372-3606CED61E4C}" type="presParOf" srcId="{45A005CB-BBC5-4DC9-B5C4-343AA78AACBF}" destId="{6A7D653D-5F92-474B-BB36-DD39F32C4626}" srcOrd="1" destOrd="0" presId="urn:microsoft.com/office/officeart/2005/8/layout/vList2"/>
    <dgm:cxn modelId="{D89A2138-E046-4561-8974-F9986EC79A72}" type="presParOf" srcId="{45A005CB-BBC5-4DC9-B5C4-343AA78AACBF}" destId="{095339E9-104A-48CD-A28E-3D148CBAADF1}" srcOrd="2" destOrd="0" presId="urn:microsoft.com/office/officeart/2005/8/layout/vList2"/>
    <dgm:cxn modelId="{8E1F14B4-094E-421C-8CC1-7640D435BCAE}" type="presParOf" srcId="{45A005CB-BBC5-4DC9-B5C4-343AA78AACBF}" destId="{85E36712-2F7C-4124-8DC6-EF9BB960B795}" srcOrd="3" destOrd="0" presId="urn:microsoft.com/office/officeart/2005/8/layout/vList2"/>
    <dgm:cxn modelId="{4557270D-B5C9-4EA5-84A3-341AE5C5A330}" type="presParOf" srcId="{45A005CB-BBC5-4DC9-B5C4-343AA78AACBF}" destId="{DBD6E02C-CA29-4306-9082-86904BB4FC33}" srcOrd="4" destOrd="0" presId="urn:microsoft.com/office/officeart/2005/8/layout/vList2"/>
    <dgm:cxn modelId="{72C14A8C-E3EB-4B03-848C-34D77A83AB46}" type="presParOf" srcId="{45A005CB-BBC5-4DC9-B5C4-343AA78AACBF}" destId="{2B6F1D86-C11D-455E-A301-6D14757C1AD4}" srcOrd="5" destOrd="0" presId="urn:microsoft.com/office/officeart/2005/8/layout/vList2"/>
    <dgm:cxn modelId="{0C09679E-B17A-4CEB-9397-10D090858EED}" type="presParOf" srcId="{45A005CB-BBC5-4DC9-B5C4-343AA78AACBF}" destId="{64CEF043-DF44-4637-9A3B-BB44E433D9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C946D-7194-427C-BC9B-0901783F6C98}" type="doc">
      <dgm:prSet loTypeId="urn:microsoft.com/office/officeart/2005/8/layout/hierarchy6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F2BF297E-1AB2-4EDA-8CC7-E8EC1827F64D}">
      <dgm:prSet phldrT="[文本]" custT="1"/>
      <dgm:spPr/>
      <dgm:t>
        <a:bodyPr/>
        <a:lstStyle/>
        <a:p>
          <a:r>
            <a:rPr lang="zh-CN" altLang="en-US" sz="1800" dirty="0" smtClean="0">
              <a:ea typeface="楷体_GB2312"/>
            </a:rPr>
            <a:t>凸轮形状</a:t>
          </a:r>
          <a:endParaRPr lang="zh-CN" altLang="en-US" sz="1800" dirty="0">
            <a:ea typeface="楷体_GB2312"/>
          </a:endParaRPr>
        </a:p>
      </dgm:t>
    </dgm:pt>
    <dgm:pt modelId="{E154EBA5-0AA3-4269-A845-CE1A46CD3ACD}" type="parTrans" cxnId="{FFAC665D-6F51-4EAA-895D-C8473176507C}">
      <dgm:prSet/>
      <dgm:spPr/>
      <dgm:t>
        <a:bodyPr/>
        <a:lstStyle/>
        <a:p>
          <a:endParaRPr lang="zh-CN" altLang="en-US"/>
        </a:p>
      </dgm:t>
    </dgm:pt>
    <dgm:pt modelId="{5FE5C3B2-A0BA-4812-AFEC-22FA7A7D6491}" type="sibTrans" cxnId="{FFAC665D-6F51-4EAA-895D-C8473176507C}">
      <dgm:prSet/>
      <dgm:spPr/>
      <dgm:t>
        <a:bodyPr/>
        <a:lstStyle/>
        <a:p>
          <a:endParaRPr lang="zh-CN" altLang="en-US"/>
        </a:p>
      </dgm:t>
    </dgm:pt>
    <dgm:pt modelId="{69F053FB-9230-47EE-A440-C5971996D2AF}">
      <dgm:prSet phldrT="[文本]" custT="1"/>
      <dgm:spPr/>
      <dgm:t>
        <a:bodyPr/>
        <a:lstStyle/>
        <a:p>
          <a:r>
            <a:rPr lang="zh-CN" altLang="en-US" sz="1800" dirty="0" smtClean="0">
              <a:ea typeface="楷体_GB2312"/>
            </a:rPr>
            <a:t>盘形</a:t>
          </a:r>
          <a:endParaRPr lang="en-US" altLang="zh-CN" sz="1800" dirty="0" smtClean="0">
            <a:ea typeface="楷体_GB2312"/>
          </a:endParaRPr>
        </a:p>
        <a:p>
          <a:r>
            <a:rPr lang="zh-CN" altLang="en-US" sz="1800" dirty="0" smtClean="0">
              <a:ea typeface="楷体_GB2312"/>
            </a:rPr>
            <a:t>凸轮</a:t>
          </a:r>
          <a:endParaRPr lang="zh-CN" altLang="en-US" sz="1800" dirty="0">
            <a:ea typeface="楷体_GB2312"/>
          </a:endParaRPr>
        </a:p>
      </dgm:t>
    </dgm:pt>
    <dgm:pt modelId="{48B7C318-D8BF-4E75-B277-517177C3F968}" type="parTrans" cxnId="{9A1769E7-6B4C-45EF-81E4-406681C0B539}">
      <dgm:prSet/>
      <dgm:spPr/>
      <dgm:t>
        <a:bodyPr/>
        <a:lstStyle/>
        <a:p>
          <a:endParaRPr lang="zh-CN" altLang="en-US"/>
        </a:p>
      </dgm:t>
    </dgm:pt>
    <dgm:pt modelId="{13D43FA7-0E7F-443D-9280-C7921A6963AF}" type="sibTrans" cxnId="{9A1769E7-6B4C-45EF-81E4-406681C0B539}">
      <dgm:prSet/>
      <dgm:spPr/>
      <dgm:t>
        <a:bodyPr/>
        <a:lstStyle/>
        <a:p>
          <a:endParaRPr lang="zh-CN" altLang="en-US"/>
        </a:p>
      </dgm:t>
    </dgm:pt>
    <dgm:pt modelId="{6CC67BF4-8B17-459C-A945-F57E64D08E7F}">
      <dgm:prSet phldrT="[文本]" custT="1"/>
      <dgm:spPr/>
      <dgm:t>
        <a:bodyPr/>
        <a:lstStyle/>
        <a:p>
          <a:r>
            <a:rPr lang="zh-CN" altLang="en-US" sz="1800" dirty="0" smtClean="0">
              <a:ea typeface="楷体_GB2312"/>
            </a:rPr>
            <a:t>圆柱</a:t>
          </a:r>
          <a:endParaRPr lang="en-US" altLang="zh-CN" sz="1800" dirty="0" smtClean="0">
            <a:ea typeface="楷体_GB2312"/>
          </a:endParaRPr>
        </a:p>
        <a:p>
          <a:r>
            <a:rPr lang="zh-CN" altLang="en-US" sz="1800" dirty="0" smtClean="0">
              <a:ea typeface="楷体_GB2312"/>
            </a:rPr>
            <a:t>凸轮</a:t>
          </a:r>
          <a:endParaRPr lang="zh-CN" altLang="en-US" sz="1800" dirty="0">
            <a:ea typeface="楷体_GB2312"/>
          </a:endParaRPr>
        </a:p>
      </dgm:t>
    </dgm:pt>
    <dgm:pt modelId="{3776DEE6-7E4A-46A5-9C14-9CDCF9F1C1EC}" type="parTrans" cxnId="{AA9C8990-9E0A-459F-9BF4-41DC6323D47C}">
      <dgm:prSet/>
      <dgm:spPr/>
      <dgm:t>
        <a:bodyPr/>
        <a:lstStyle/>
        <a:p>
          <a:endParaRPr lang="zh-CN" altLang="en-US"/>
        </a:p>
      </dgm:t>
    </dgm:pt>
    <dgm:pt modelId="{99E53499-4F24-4915-98CC-CE1C015C80BB}" type="sibTrans" cxnId="{AA9C8990-9E0A-459F-9BF4-41DC6323D47C}">
      <dgm:prSet/>
      <dgm:spPr/>
      <dgm:t>
        <a:bodyPr/>
        <a:lstStyle/>
        <a:p>
          <a:endParaRPr lang="zh-CN" altLang="en-US"/>
        </a:p>
      </dgm:t>
    </dgm:pt>
    <dgm:pt modelId="{C080C535-BC78-483C-B7D5-30A869E7E87E}">
      <dgm:prSet phldrT="[文本]" custT="1"/>
      <dgm:spPr/>
      <dgm:t>
        <a:bodyPr/>
        <a:lstStyle/>
        <a:p>
          <a:r>
            <a:rPr lang="zh-CN" altLang="en-US" sz="1800" dirty="0" smtClean="0">
              <a:ea typeface="楷体_GB2312"/>
            </a:rPr>
            <a:t>从动件结构形状</a:t>
          </a:r>
          <a:endParaRPr lang="en-US" altLang="zh-CN" sz="1800" dirty="0" smtClean="0">
            <a:ea typeface="楷体_GB2312"/>
          </a:endParaRPr>
        </a:p>
      </dgm:t>
    </dgm:pt>
    <dgm:pt modelId="{BCDE176F-3CCE-4B8C-8C45-9BD540A28309}" type="parTrans" cxnId="{115F03E8-85D7-4028-A3AF-2C60001B3720}">
      <dgm:prSet/>
      <dgm:spPr/>
      <dgm:t>
        <a:bodyPr/>
        <a:lstStyle/>
        <a:p>
          <a:endParaRPr lang="zh-CN" altLang="en-US"/>
        </a:p>
      </dgm:t>
    </dgm:pt>
    <dgm:pt modelId="{907D655C-BEC2-4028-B010-11333E849044}" type="sibTrans" cxnId="{115F03E8-85D7-4028-A3AF-2C60001B3720}">
      <dgm:prSet/>
      <dgm:spPr/>
      <dgm:t>
        <a:bodyPr/>
        <a:lstStyle/>
        <a:p>
          <a:endParaRPr lang="zh-CN" altLang="en-US"/>
        </a:p>
      </dgm:t>
    </dgm:pt>
    <dgm:pt modelId="{EB3B4796-F13A-469E-9003-1E01F33CDCF7}">
      <dgm:prSet phldrT="[文本]" custT="1"/>
      <dgm:spPr/>
      <dgm:t>
        <a:bodyPr/>
        <a:lstStyle/>
        <a:p>
          <a:r>
            <a:rPr lang="zh-CN" altLang="en-US" sz="1800" dirty="0" smtClean="0">
              <a:ea typeface="楷体_GB2312"/>
            </a:rPr>
            <a:t>尖顶式</a:t>
          </a:r>
          <a:endParaRPr lang="en-US" altLang="zh-CN" sz="1800" dirty="0" smtClean="0">
            <a:ea typeface="楷体_GB2312"/>
          </a:endParaRPr>
        </a:p>
      </dgm:t>
    </dgm:pt>
    <dgm:pt modelId="{DC99720F-1AAF-4A2B-8A3D-633D43F004D3}" type="parTrans" cxnId="{D9F1D60A-CE48-4DE6-8958-5A2FB205D485}">
      <dgm:prSet/>
      <dgm:spPr/>
      <dgm:t>
        <a:bodyPr/>
        <a:lstStyle/>
        <a:p>
          <a:endParaRPr lang="zh-CN" altLang="en-US"/>
        </a:p>
      </dgm:t>
    </dgm:pt>
    <dgm:pt modelId="{DB9BFDC6-C1D9-4F39-8BC7-C1770B4B43F6}" type="sibTrans" cxnId="{D9F1D60A-CE48-4DE6-8958-5A2FB205D485}">
      <dgm:prSet/>
      <dgm:spPr/>
      <dgm:t>
        <a:bodyPr/>
        <a:lstStyle/>
        <a:p>
          <a:endParaRPr lang="zh-CN" altLang="en-US"/>
        </a:p>
      </dgm:t>
    </dgm:pt>
    <dgm:pt modelId="{E43660D0-0123-4934-B9D2-C74FC163BCCE}">
      <dgm:prSet phldrT="[文本]" custT="1"/>
      <dgm:spPr/>
      <dgm:t>
        <a:bodyPr/>
        <a:lstStyle/>
        <a:p>
          <a:r>
            <a:rPr lang="zh-CN" altLang="en-US" sz="1800" dirty="0" smtClean="0">
              <a:ea typeface="楷体_GB2312"/>
            </a:rPr>
            <a:t>凸轮机构类型</a:t>
          </a:r>
          <a:endParaRPr lang="zh-CN" altLang="en-US" sz="1800" dirty="0">
            <a:ea typeface="楷体_GB2312"/>
          </a:endParaRPr>
        </a:p>
      </dgm:t>
    </dgm:pt>
    <dgm:pt modelId="{8329EE96-6ADF-47CF-8B60-5F8F26017FAD}" type="sibTrans" cxnId="{AD547405-AC93-43F3-8DF6-BF070D7E24D1}">
      <dgm:prSet/>
      <dgm:spPr/>
      <dgm:t>
        <a:bodyPr/>
        <a:lstStyle/>
        <a:p>
          <a:endParaRPr lang="zh-CN" altLang="en-US"/>
        </a:p>
      </dgm:t>
    </dgm:pt>
    <dgm:pt modelId="{5865F054-5492-4A71-AC54-45C0142438D1}" type="parTrans" cxnId="{AD547405-AC93-43F3-8DF6-BF070D7E24D1}">
      <dgm:prSet/>
      <dgm:spPr/>
      <dgm:t>
        <a:bodyPr/>
        <a:lstStyle/>
        <a:p>
          <a:endParaRPr lang="zh-CN" altLang="en-US"/>
        </a:p>
      </dgm:t>
    </dgm:pt>
    <dgm:pt modelId="{673BE180-6952-4A40-AF18-E9648FB39A36}">
      <dgm:prSet custT="1"/>
      <dgm:spPr/>
      <dgm:t>
        <a:bodyPr/>
        <a:lstStyle/>
        <a:p>
          <a:r>
            <a:rPr lang="zh-CN" altLang="en-US" sz="1800" dirty="0" smtClean="0">
              <a:latin typeface="宋体"/>
              <a:ea typeface="楷体_GB2312"/>
              <a:cs typeface="宋体"/>
            </a:rPr>
            <a:t>移动</a:t>
          </a:r>
          <a:endParaRPr lang="en-US" altLang="zh-CN" sz="1800" dirty="0" smtClean="0">
            <a:latin typeface="宋体"/>
            <a:ea typeface="楷体_GB2312"/>
            <a:cs typeface="宋体"/>
          </a:endParaRPr>
        </a:p>
        <a:p>
          <a:r>
            <a:rPr lang="zh-CN" altLang="en-US" sz="1800" dirty="0" smtClean="0">
              <a:latin typeface="宋体"/>
              <a:ea typeface="楷体_GB2312"/>
              <a:cs typeface="宋体"/>
            </a:rPr>
            <a:t>凸轮</a:t>
          </a:r>
          <a:endParaRPr lang="zh-CN" altLang="en-US" sz="1800" dirty="0">
            <a:latin typeface="宋体"/>
            <a:ea typeface="楷体_GB2312"/>
            <a:cs typeface="宋体"/>
          </a:endParaRPr>
        </a:p>
      </dgm:t>
    </dgm:pt>
    <dgm:pt modelId="{3DE4567D-EC91-4682-907E-8EBE6B36721B}" type="parTrans" cxnId="{63BBF0F9-2979-4942-A6D4-A993BBA617A9}">
      <dgm:prSet/>
      <dgm:spPr/>
      <dgm:t>
        <a:bodyPr/>
        <a:lstStyle/>
        <a:p>
          <a:endParaRPr lang="zh-CN" altLang="en-US"/>
        </a:p>
      </dgm:t>
    </dgm:pt>
    <dgm:pt modelId="{3A427C33-1316-4801-9FD2-75E932BC30D2}" type="sibTrans" cxnId="{63BBF0F9-2979-4942-A6D4-A993BBA617A9}">
      <dgm:prSet/>
      <dgm:spPr/>
      <dgm:t>
        <a:bodyPr/>
        <a:lstStyle/>
        <a:p>
          <a:endParaRPr lang="zh-CN" altLang="en-US"/>
        </a:p>
      </dgm:t>
    </dgm:pt>
    <dgm:pt modelId="{5C7CD657-6C24-4A69-956C-4A39C90CA241}">
      <dgm:prSet custT="1"/>
      <dgm:spPr/>
      <dgm:t>
        <a:bodyPr/>
        <a:lstStyle/>
        <a:p>
          <a:r>
            <a:rPr lang="zh-CN" altLang="en-US" sz="1800" dirty="0" smtClean="0">
              <a:latin typeface="微软雅黑"/>
              <a:ea typeface="楷体_GB2312"/>
              <a:cs typeface="微软雅黑"/>
            </a:rPr>
            <a:t>从动件运动形式</a:t>
          </a:r>
          <a:endParaRPr lang="zh-CN" altLang="en-US" sz="1800" dirty="0">
            <a:latin typeface="微软雅黑"/>
            <a:ea typeface="楷体_GB2312"/>
            <a:cs typeface="微软雅黑"/>
          </a:endParaRPr>
        </a:p>
      </dgm:t>
    </dgm:pt>
    <dgm:pt modelId="{A106F3EA-64E2-4FBF-A14A-7012CE001FC1}" type="parTrans" cxnId="{5C983D34-976D-4128-8B05-D05DFBC1438B}">
      <dgm:prSet/>
      <dgm:spPr/>
      <dgm:t>
        <a:bodyPr/>
        <a:lstStyle/>
        <a:p>
          <a:endParaRPr lang="zh-CN" altLang="en-US"/>
        </a:p>
      </dgm:t>
    </dgm:pt>
    <dgm:pt modelId="{DDB5636B-D326-4765-991D-7054A74685EA}" type="sibTrans" cxnId="{5C983D34-976D-4128-8B05-D05DFBC1438B}">
      <dgm:prSet/>
      <dgm:spPr/>
      <dgm:t>
        <a:bodyPr/>
        <a:lstStyle/>
        <a:p>
          <a:endParaRPr lang="zh-CN" altLang="en-US"/>
        </a:p>
      </dgm:t>
    </dgm:pt>
    <dgm:pt modelId="{73CD7A19-ED5A-4A2D-BECD-49F81FA99734}">
      <dgm:prSet custT="1"/>
      <dgm:spPr/>
      <dgm:t>
        <a:bodyPr/>
        <a:lstStyle/>
        <a:p>
          <a:r>
            <a:rPr lang="zh-CN" altLang="en-US" sz="1800" dirty="0" smtClean="0">
              <a:latin typeface="微软雅黑"/>
              <a:ea typeface="楷体_GB2312"/>
              <a:cs typeface="微软雅黑"/>
            </a:rPr>
            <a:t>滚子式</a:t>
          </a:r>
          <a:endParaRPr lang="zh-CN" altLang="en-US" sz="1800" dirty="0">
            <a:latin typeface="微软雅黑"/>
            <a:ea typeface="楷体_GB2312"/>
            <a:cs typeface="微软雅黑"/>
          </a:endParaRPr>
        </a:p>
      </dgm:t>
    </dgm:pt>
    <dgm:pt modelId="{AAD53033-4F77-4A7D-8744-065FE1D33A1B}" type="parTrans" cxnId="{783746E1-EA99-4CD3-BFF1-2758FB5307FB}">
      <dgm:prSet/>
      <dgm:spPr/>
      <dgm:t>
        <a:bodyPr/>
        <a:lstStyle/>
        <a:p>
          <a:endParaRPr lang="zh-CN" altLang="en-US"/>
        </a:p>
      </dgm:t>
    </dgm:pt>
    <dgm:pt modelId="{ADA399AB-214A-444B-8120-83979466E4FE}" type="sibTrans" cxnId="{783746E1-EA99-4CD3-BFF1-2758FB5307FB}">
      <dgm:prSet/>
      <dgm:spPr/>
      <dgm:t>
        <a:bodyPr/>
        <a:lstStyle/>
        <a:p>
          <a:endParaRPr lang="zh-CN" altLang="en-US"/>
        </a:p>
      </dgm:t>
    </dgm:pt>
    <dgm:pt modelId="{52034AA6-AD88-4B71-BBFC-E9BC2D0DEA86}">
      <dgm:prSet custT="1"/>
      <dgm:spPr/>
      <dgm:t>
        <a:bodyPr/>
        <a:lstStyle/>
        <a:p>
          <a:r>
            <a:rPr lang="zh-CN" altLang="en-US" sz="1800" dirty="0" smtClean="0">
              <a:latin typeface="微软雅黑"/>
              <a:ea typeface="楷体_GB2312"/>
              <a:cs typeface="微软雅黑"/>
            </a:rPr>
            <a:t>平底式</a:t>
          </a:r>
          <a:endParaRPr lang="zh-CN" altLang="en-US" sz="1800" dirty="0">
            <a:latin typeface="微软雅黑"/>
            <a:ea typeface="楷体_GB2312"/>
            <a:cs typeface="微软雅黑"/>
          </a:endParaRPr>
        </a:p>
      </dgm:t>
    </dgm:pt>
    <dgm:pt modelId="{A26A8C34-627C-413F-8D12-C2846A2C5365}" type="parTrans" cxnId="{5AC59074-08F6-497F-A090-FDF88FDADE3D}">
      <dgm:prSet/>
      <dgm:spPr/>
      <dgm:t>
        <a:bodyPr/>
        <a:lstStyle/>
        <a:p>
          <a:endParaRPr lang="zh-CN" altLang="en-US"/>
        </a:p>
      </dgm:t>
    </dgm:pt>
    <dgm:pt modelId="{1D87E576-1BCE-41CD-A239-243535893A59}" type="sibTrans" cxnId="{5AC59074-08F6-497F-A090-FDF88FDADE3D}">
      <dgm:prSet/>
      <dgm:spPr/>
      <dgm:t>
        <a:bodyPr/>
        <a:lstStyle/>
        <a:p>
          <a:endParaRPr lang="zh-CN" altLang="en-US"/>
        </a:p>
      </dgm:t>
    </dgm:pt>
    <dgm:pt modelId="{C467AF4B-702A-44E2-866B-2CE9BB016031}">
      <dgm:prSet custT="1"/>
      <dgm:spPr/>
      <dgm:t>
        <a:bodyPr/>
        <a:lstStyle/>
        <a:p>
          <a:r>
            <a:rPr lang="zh-CN" altLang="en-US" sz="1800" dirty="0" smtClean="0">
              <a:latin typeface="微软雅黑"/>
              <a:ea typeface="楷体_GB2312"/>
              <a:cs typeface="微软雅黑"/>
            </a:rPr>
            <a:t>移动式</a:t>
          </a:r>
          <a:endParaRPr lang="zh-CN" altLang="en-US" sz="1800" dirty="0">
            <a:latin typeface="微软雅黑"/>
            <a:ea typeface="楷体_GB2312"/>
            <a:cs typeface="微软雅黑"/>
          </a:endParaRPr>
        </a:p>
      </dgm:t>
    </dgm:pt>
    <dgm:pt modelId="{8BDC1632-CC52-459F-8964-9ACD316BE2A2}" type="parTrans" cxnId="{8A366C6A-C6CC-4FD8-9B16-7FA86DE94C64}">
      <dgm:prSet/>
      <dgm:spPr/>
      <dgm:t>
        <a:bodyPr/>
        <a:lstStyle/>
        <a:p>
          <a:endParaRPr lang="zh-CN" altLang="en-US"/>
        </a:p>
      </dgm:t>
    </dgm:pt>
    <dgm:pt modelId="{1ED6C00A-F4D7-432F-8D3B-AE9EFBC7F4DF}" type="sibTrans" cxnId="{8A366C6A-C6CC-4FD8-9B16-7FA86DE94C64}">
      <dgm:prSet/>
      <dgm:spPr/>
      <dgm:t>
        <a:bodyPr/>
        <a:lstStyle/>
        <a:p>
          <a:endParaRPr lang="zh-CN" altLang="en-US"/>
        </a:p>
      </dgm:t>
    </dgm:pt>
    <dgm:pt modelId="{F956FDC7-AEC5-46E5-92A0-32FFCEAA6380}">
      <dgm:prSet custT="1"/>
      <dgm:spPr/>
      <dgm:t>
        <a:bodyPr/>
        <a:lstStyle/>
        <a:p>
          <a:r>
            <a:rPr lang="zh-CN" altLang="en-US" sz="1800" dirty="0" smtClean="0">
              <a:latin typeface="微软雅黑"/>
              <a:ea typeface="楷体_GB2312"/>
              <a:cs typeface="微软雅黑"/>
            </a:rPr>
            <a:t>摆动式</a:t>
          </a:r>
          <a:endParaRPr lang="zh-CN" altLang="en-US" sz="1800" dirty="0">
            <a:latin typeface="微软雅黑"/>
            <a:ea typeface="楷体_GB2312"/>
            <a:cs typeface="微软雅黑"/>
          </a:endParaRPr>
        </a:p>
      </dgm:t>
    </dgm:pt>
    <dgm:pt modelId="{35241C3A-9AF3-4585-ADD0-181A4155499C}" type="parTrans" cxnId="{EE340547-FB74-454B-81D6-866F13F307AC}">
      <dgm:prSet/>
      <dgm:spPr/>
      <dgm:t>
        <a:bodyPr/>
        <a:lstStyle/>
        <a:p>
          <a:endParaRPr lang="zh-CN" altLang="en-US"/>
        </a:p>
      </dgm:t>
    </dgm:pt>
    <dgm:pt modelId="{3ABBFFF7-1447-401D-A0BE-6A560745D2F6}" type="sibTrans" cxnId="{EE340547-FB74-454B-81D6-866F13F307AC}">
      <dgm:prSet/>
      <dgm:spPr/>
      <dgm:t>
        <a:bodyPr/>
        <a:lstStyle/>
        <a:p>
          <a:endParaRPr lang="zh-CN" altLang="en-US"/>
        </a:p>
      </dgm:t>
    </dgm:pt>
    <dgm:pt modelId="{32DA99A2-57AA-4AF9-AB07-4EEC3A8F743D}" type="pres">
      <dgm:prSet presAssocID="{686C946D-7194-427C-BC9B-0901783F6C9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38BE0C2-CD15-4136-9021-00AD2F5C486A}" type="pres">
      <dgm:prSet presAssocID="{686C946D-7194-427C-BC9B-0901783F6C98}" presName="hierFlow" presStyleCnt="0"/>
      <dgm:spPr/>
    </dgm:pt>
    <dgm:pt modelId="{D44B7BDC-EE78-4C80-8183-7675F2EED7D6}" type="pres">
      <dgm:prSet presAssocID="{686C946D-7194-427C-BC9B-0901783F6C9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54EAA3C-CCBA-4FFC-BFB8-4758DDE49B19}" type="pres">
      <dgm:prSet presAssocID="{E43660D0-0123-4934-B9D2-C74FC163BCCE}" presName="Name14" presStyleCnt="0"/>
      <dgm:spPr/>
    </dgm:pt>
    <dgm:pt modelId="{FAC79A12-E884-4306-A713-396872490966}" type="pres">
      <dgm:prSet presAssocID="{E43660D0-0123-4934-B9D2-C74FC163BCCE}" presName="level1Shape" presStyleLbl="node0" presStyleIdx="0" presStyleCnt="1" custScaleX="16857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661ECA4-3627-4DA8-A2FD-E42D38AAFF19}" type="pres">
      <dgm:prSet presAssocID="{E43660D0-0123-4934-B9D2-C74FC163BCCE}" presName="hierChild2" presStyleCnt="0"/>
      <dgm:spPr/>
    </dgm:pt>
    <dgm:pt modelId="{BDA9B33F-7658-457A-B4AF-68A6BA3B1021}" type="pres">
      <dgm:prSet presAssocID="{E154EBA5-0AA3-4269-A845-CE1A46CD3ACD}" presName="Name19" presStyleLbl="parChTrans1D2" presStyleIdx="0" presStyleCnt="3"/>
      <dgm:spPr/>
      <dgm:t>
        <a:bodyPr/>
        <a:lstStyle/>
        <a:p>
          <a:endParaRPr lang="zh-CN" altLang="en-US"/>
        </a:p>
      </dgm:t>
    </dgm:pt>
    <dgm:pt modelId="{7984CC35-8FB6-4F8C-9EC2-598315A41C20}" type="pres">
      <dgm:prSet presAssocID="{F2BF297E-1AB2-4EDA-8CC7-E8EC1827F64D}" presName="Name21" presStyleCnt="0"/>
      <dgm:spPr/>
    </dgm:pt>
    <dgm:pt modelId="{BD3D0E43-167C-47A4-9CAA-05106727BDD5}" type="pres">
      <dgm:prSet presAssocID="{F2BF297E-1AB2-4EDA-8CC7-E8EC1827F64D}" presName="level2Shape" presStyleLbl="node2" presStyleIdx="0" presStyleCnt="3" custScaleX="126818"/>
      <dgm:spPr/>
      <dgm:t>
        <a:bodyPr/>
        <a:lstStyle/>
        <a:p>
          <a:endParaRPr lang="zh-CN" altLang="en-US"/>
        </a:p>
      </dgm:t>
    </dgm:pt>
    <dgm:pt modelId="{E96F1482-BA92-478E-A803-AE7719CFA5B6}" type="pres">
      <dgm:prSet presAssocID="{F2BF297E-1AB2-4EDA-8CC7-E8EC1827F64D}" presName="hierChild3" presStyleCnt="0"/>
      <dgm:spPr/>
    </dgm:pt>
    <dgm:pt modelId="{54489D9C-214E-4B07-9FAC-1CAE10EDAC54}" type="pres">
      <dgm:prSet presAssocID="{48B7C318-D8BF-4E75-B277-517177C3F968}" presName="Name19" presStyleLbl="parChTrans1D3" presStyleIdx="0" presStyleCnt="8"/>
      <dgm:spPr/>
      <dgm:t>
        <a:bodyPr/>
        <a:lstStyle/>
        <a:p>
          <a:endParaRPr lang="zh-CN" altLang="en-US"/>
        </a:p>
      </dgm:t>
    </dgm:pt>
    <dgm:pt modelId="{97ABB96B-A46E-4D7A-9512-273F761B2D0A}" type="pres">
      <dgm:prSet presAssocID="{69F053FB-9230-47EE-A440-C5971996D2AF}" presName="Name21" presStyleCnt="0"/>
      <dgm:spPr/>
    </dgm:pt>
    <dgm:pt modelId="{1F3136F3-E0A6-4103-ABDF-AC373567A62A}" type="pres">
      <dgm:prSet presAssocID="{69F053FB-9230-47EE-A440-C5971996D2AF}" presName="level2Shape" presStyleLbl="node3" presStyleIdx="0" presStyleCnt="8" custScaleX="71058"/>
      <dgm:spPr/>
      <dgm:t>
        <a:bodyPr/>
        <a:lstStyle/>
        <a:p>
          <a:endParaRPr lang="zh-CN" altLang="en-US"/>
        </a:p>
      </dgm:t>
    </dgm:pt>
    <dgm:pt modelId="{AAFD39E6-7414-40AB-B4D3-12DA2F5338D1}" type="pres">
      <dgm:prSet presAssocID="{69F053FB-9230-47EE-A440-C5971996D2AF}" presName="hierChild3" presStyleCnt="0"/>
      <dgm:spPr/>
    </dgm:pt>
    <dgm:pt modelId="{08C82F81-AF3B-48D5-A39E-74E4BFE414FF}" type="pres">
      <dgm:prSet presAssocID="{3DE4567D-EC91-4682-907E-8EBE6B36721B}" presName="Name19" presStyleLbl="parChTrans1D3" presStyleIdx="1" presStyleCnt="8"/>
      <dgm:spPr/>
      <dgm:t>
        <a:bodyPr/>
        <a:lstStyle/>
        <a:p>
          <a:endParaRPr lang="zh-CN" altLang="en-US"/>
        </a:p>
      </dgm:t>
    </dgm:pt>
    <dgm:pt modelId="{E6833E3D-3B99-486F-994C-A1A5204CFC81}" type="pres">
      <dgm:prSet presAssocID="{673BE180-6952-4A40-AF18-E9648FB39A36}" presName="Name21" presStyleCnt="0"/>
      <dgm:spPr/>
    </dgm:pt>
    <dgm:pt modelId="{5A044839-DFC4-4F1D-B1B2-B1970E77F4EE}" type="pres">
      <dgm:prSet presAssocID="{673BE180-6952-4A40-AF18-E9648FB39A36}" presName="level2Shape" presStyleLbl="node3" presStyleIdx="1" presStyleCnt="8" custScaleX="73766" custLinFactNeighborX="-2421" custLinFactNeighborY="-2697"/>
      <dgm:spPr/>
      <dgm:t>
        <a:bodyPr/>
        <a:lstStyle/>
        <a:p>
          <a:endParaRPr lang="zh-CN" altLang="en-US"/>
        </a:p>
      </dgm:t>
    </dgm:pt>
    <dgm:pt modelId="{2F4D66D4-D233-4E75-8E76-035B27E8C5B6}" type="pres">
      <dgm:prSet presAssocID="{673BE180-6952-4A40-AF18-E9648FB39A36}" presName="hierChild3" presStyleCnt="0"/>
      <dgm:spPr/>
    </dgm:pt>
    <dgm:pt modelId="{C90CE344-D2BC-4E31-9E84-BDBE17040F12}" type="pres">
      <dgm:prSet presAssocID="{3776DEE6-7E4A-46A5-9C14-9CDCF9F1C1EC}" presName="Name19" presStyleLbl="parChTrans1D3" presStyleIdx="2" presStyleCnt="8"/>
      <dgm:spPr/>
      <dgm:t>
        <a:bodyPr/>
        <a:lstStyle/>
        <a:p>
          <a:endParaRPr lang="zh-CN" altLang="en-US"/>
        </a:p>
      </dgm:t>
    </dgm:pt>
    <dgm:pt modelId="{A8DCCDD1-E5CE-4C7E-AC3F-355C11B21C41}" type="pres">
      <dgm:prSet presAssocID="{6CC67BF4-8B17-459C-A945-F57E64D08E7F}" presName="Name21" presStyleCnt="0"/>
      <dgm:spPr/>
    </dgm:pt>
    <dgm:pt modelId="{6EDC303D-72B9-4DE8-8C75-C8E4E300C561}" type="pres">
      <dgm:prSet presAssocID="{6CC67BF4-8B17-459C-A945-F57E64D08E7F}" presName="level2Shape" presStyleLbl="node3" presStyleIdx="2" presStyleCnt="8" custScaleX="64830"/>
      <dgm:spPr/>
      <dgm:t>
        <a:bodyPr/>
        <a:lstStyle/>
        <a:p>
          <a:endParaRPr lang="zh-CN" altLang="en-US"/>
        </a:p>
      </dgm:t>
    </dgm:pt>
    <dgm:pt modelId="{743678B5-97D5-4083-8F7D-2206A36D73BA}" type="pres">
      <dgm:prSet presAssocID="{6CC67BF4-8B17-459C-A945-F57E64D08E7F}" presName="hierChild3" presStyleCnt="0"/>
      <dgm:spPr/>
    </dgm:pt>
    <dgm:pt modelId="{1F36AA78-08A4-4C69-83FC-13DCE11BEB48}" type="pres">
      <dgm:prSet presAssocID="{BCDE176F-3CCE-4B8C-8C45-9BD540A28309}" presName="Name19" presStyleLbl="parChTrans1D2" presStyleIdx="1" presStyleCnt="3"/>
      <dgm:spPr/>
      <dgm:t>
        <a:bodyPr/>
        <a:lstStyle/>
        <a:p>
          <a:endParaRPr lang="zh-CN" altLang="en-US"/>
        </a:p>
      </dgm:t>
    </dgm:pt>
    <dgm:pt modelId="{6EF46FB8-12B9-4D0F-B7ED-FC035D0C9545}" type="pres">
      <dgm:prSet presAssocID="{C080C535-BC78-483C-B7D5-30A869E7E87E}" presName="Name21" presStyleCnt="0"/>
      <dgm:spPr/>
    </dgm:pt>
    <dgm:pt modelId="{3A23E27E-AA35-40D1-B5F0-7D2EADBE6BBA}" type="pres">
      <dgm:prSet presAssocID="{C080C535-BC78-483C-B7D5-30A869E7E87E}" presName="level2Shape" presStyleLbl="node2" presStyleIdx="1" presStyleCnt="3" custScaleX="222666" custLinFactNeighborX="8680" custLinFactNeighborY="3266"/>
      <dgm:spPr/>
      <dgm:t>
        <a:bodyPr/>
        <a:lstStyle/>
        <a:p>
          <a:endParaRPr lang="zh-CN" altLang="en-US"/>
        </a:p>
      </dgm:t>
    </dgm:pt>
    <dgm:pt modelId="{CBC0A6EB-01EA-4FB2-8D5D-91E77E69B2F5}" type="pres">
      <dgm:prSet presAssocID="{C080C535-BC78-483C-B7D5-30A869E7E87E}" presName="hierChild3" presStyleCnt="0"/>
      <dgm:spPr/>
    </dgm:pt>
    <dgm:pt modelId="{DE635D13-E22F-48FA-AC6D-FC55C7C38A90}" type="pres">
      <dgm:prSet presAssocID="{DC99720F-1AAF-4A2B-8A3D-633D43F004D3}" presName="Name19" presStyleLbl="parChTrans1D3" presStyleIdx="3" presStyleCnt="8"/>
      <dgm:spPr/>
      <dgm:t>
        <a:bodyPr/>
        <a:lstStyle/>
        <a:p>
          <a:endParaRPr lang="zh-CN" altLang="en-US"/>
        </a:p>
      </dgm:t>
    </dgm:pt>
    <dgm:pt modelId="{390330DB-8DC4-41D7-93D1-41B3F9FED2CA}" type="pres">
      <dgm:prSet presAssocID="{EB3B4796-F13A-469E-9003-1E01F33CDCF7}" presName="Name21" presStyleCnt="0"/>
      <dgm:spPr/>
    </dgm:pt>
    <dgm:pt modelId="{A97A151B-6B66-4142-93B8-3030010E1923}" type="pres">
      <dgm:prSet presAssocID="{EB3B4796-F13A-469E-9003-1E01F33CDCF7}" presName="level2Shape" presStyleLbl="node3" presStyleIdx="3" presStyleCnt="8" custScaleX="41985" custScaleY="144196"/>
      <dgm:spPr/>
      <dgm:t>
        <a:bodyPr/>
        <a:lstStyle/>
        <a:p>
          <a:endParaRPr lang="zh-CN" altLang="en-US"/>
        </a:p>
      </dgm:t>
    </dgm:pt>
    <dgm:pt modelId="{9D418A89-BE77-43B9-9016-91F43ABD28F3}" type="pres">
      <dgm:prSet presAssocID="{EB3B4796-F13A-469E-9003-1E01F33CDCF7}" presName="hierChild3" presStyleCnt="0"/>
      <dgm:spPr/>
    </dgm:pt>
    <dgm:pt modelId="{5909243A-C237-4AE7-87E5-777F2980D6EA}" type="pres">
      <dgm:prSet presAssocID="{AAD53033-4F77-4A7D-8744-065FE1D33A1B}" presName="Name19" presStyleLbl="parChTrans1D3" presStyleIdx="4" presStyleCnt="8"/>
      <dgm:spPr/>
      <dgm:t>
        <a:bodyPr/>
        <a:lstStyle/>
        <a:p>
          <a:endParaRPr lang="zh-CN" altLang="en-US"/>
        </a:p>
      </dgm:t>
    </dgm:pt>
    <dgm:pt modelId="{CB58191F-4644-4142-BE14-D5EF5D2E4DF5}" type="pres">
      <dgm:prSet presAssocID="{73CD7A19-ED5A-4A2D-BECD-49F81FA99734}" presName="Name21" presStyleCnt="0"/>
      <dgm:spPr/>
    </dgm:pt>
    <dgm:pt modelId="{CD5B89B8-B717-4652-A50E-8489DDF6EB3A}" type="pres">
      <dgm:prSet presAssocID="{73CD7A19-ED5A-4A2D-BECD-49F81FA99734}" presName="level2Shape" presStyleLbl="node3" presStyleIdx="4" presStyleCnt="8" custScaleX="43032" custScaleY="144196" custLinFactNeighborX="9123" custLinFactNeighborY="-2697"/>
      <dgm:spPr/>
      <dgm:t>
        <a:bodyPr/>
        <a:lstStyle/>
        <a:p>
          <a:endParaRPr lang="zh-CN" altLang="en-US"/>
        </a:p>
      </dgm:t>
    </dgm:pt>
    <dgm:pt modelId="{AA07C005-837B-46E5-884D-7EE7A2776C33}" type="pres">
      <dgm:prSet presAssocID="{73CD7A19-ED5A-4A2D-BECD-49F81FA99734}" presName="hierChild3" presStyleCnt="0"/>
      <dgm:spPr/>
    </dgm:pt>
    <dgm:pt modelId="{02F92EBE-DC8F-4B97-9A7A-9AD646343D4C}" type="pres">
      <dgm:prSet presAssocID="{A26A8C34-627C-413F-8D12-C2846A2C5365}" presName="Name19" presStyleLbl="parChTrans1D3" presStyleIdx="5" presStyleCnt="8"/>
      <dgm:spPr/>
      <dgm:t>
        <a:bodyPr/>
        <a:lstStyle/>
        <a:p>
          <a:endParaRPr lang="zh-CN" altLang="en-US"/>
        </a:p>
      </dgm:t>
    </dgm:pt>
    <dgm:pt modelId="{61E8503A-F830-4BAA-8B20-80F75DAD17FF}" type="pres">
      <dgm:prSet presAssocID="{52034AA6-AD88-4B71-BBFC-E9BC2D0DEA86}" presName="Name21" presStyleCnt="0"/>
      <dgm:spPr/>
    </dgm:pt>
    <dgm:pt modelId="{E86AE38F-D699-4536-BEC5-8C2BB0CD6CB7}" type="pres">
      <dgm:prSet presAssocID="{52034AA6-AD88-4B71-BBFC-E9BC2D0DEA86}" presName="level2Shape" presStyleLbl="node3" presStyleIdx="5" presStyleCnt="8" custScaleX="44828" custScaleY="142876"/>
      <dgm:spPr/>
      <dgm:t>
        <a:bodyPr/>
        <a:lstStyle/>
        <a:p>
          <a:endParaRPr lang="zh-CN" altLang="en-US"/>
        </a:p>
      </dgm:t>
    </dgm:pt>
    <dgm:pt modelId="{431237AA-4050-4F13-8070-73180DC85531}" type="pres">
      <dgm:prSet presAssocID="{52034AA6-AD88-4B71-BBFC-E9BC2D0DEA86}" presName="hierChild3" presStyleCnt="0"/>
      <dgm:spPr/>
    </dgm:pt>
    <dgm:pt modelId="{F58CB086-6CAD-4273-AE2E-7069A9FEC20E}" type="pres">
      <dgm:prSet presAssocID="{A106F3EA-64E2-4FBF-A14A-7012CE001FC1}" presName="Name19" presStyleLbl="parChTrans1D2" presStyleIdx="2" presStyleCnt="3"/>
      <dgm:spPr/>
      <dgm:t>
        <a:bodyPr/>
        <a:lstStyle/>
        <a:p>
          <a:endParaRPr lang="zh-CN" altLang="en-US"/>
        </a:p>
      </dgm:t>
    </dgm:pt>
    <dgm:pt modelId="{0086F516-D7AD-47F4-86DF-27DDDE314326}" type="pres">
      <dgm:prSet presAssocID="{5C7CD657-6C24-4A69-956C-4A39C90CA241}" presName="Name21" presStyleCnt="0"/>
      <dgm:spPr/>
    </dgm:pt>
    <dgm:pt modelId="{4947FD7B-FC47-4BB7-85A8-BDC3F1194095}" type="pres">
      <dgm:prSet presAssocID="{5C7CD657-6C24-4A69-956C-4A39C90CA241}" presName="level2Shape" presStyleLbl="node2" presStyleIdx="2" presStyleCnt="3" custScaleX="206658"/>
      <dgm:spPr/>
      <dgm:t>
        <a:bodyPr/>
        <a:lstStyle/>
        <a:p>
          <a:endParaRPr lang="zh-CN" altLang="en-US"/>
        </a:p>
      </dgm:t>
    </dgm:pt>
    <dgm:pt modelId="{63ED9AF0-2052-4909-97E3-3C4D2CA3BF0F}" type="pres">
      <dgm:prSet presAssocID="{5C7CD657-6C24-4A69-956C-4A39C90CA241}" presName="hierChild3" presStyleCnt="0"/>
      <dgm:spPr/>
    </dgm:pt>
    <dgm:pt modelId="{3A926ED4-001C-452B-AA5E-D0E7C57A8D4D}" type="pres">
      <dgm:prSet presAssocID="{8BDC1632-CC52-459F-8964-9ACD316BE2A2}" presName="Name19" presStyleLbl="parChTrans1D3" presStyleIdx="6" presStyleCnt="8"/>
      <dgm:spPr/>
      <dgm:t>
        <a:bodyPr/>
        <a:lstStyle/>
        <a:p>
          <a:endParaRPr lang="zh-CN" altLang="en-US"/>
        </a:p>
      </dgm:t>
    </dgm:pt>
    <dgm:pt modelId="{A0DD7652-0206-4FE6-B32E-C9E8D62138CC}" type="pres">
      <dgm:prSet presAssocID="{C467AF4B-702A-44E2-866B-2CE9BB016031}" presName="Name21" presStyleCnt="0"/>
      <dgm:spPr/>
    </dgm:pt>
    <dgm:pt modelId="{92182A8B-B974-4567-909E-920333316CE9}" type="pres">
      <dgm:prSet presAssocID="{C467AF4B-702A-44E2-866B-2CE9BB016031}" presName="level2Shape" presStyleLbl="node3" presStyleIdx="6" presStyleCnt="8" custScaleX="45176" custScaleY="133059"/>
      <dgm:spPr/>
      <dgm:t>
        <a:bodyPr/>
        <a:lstStyle/>
        <a:p>
          <a:endParaRPr lang="zh-CN" altLang="en-US"/>
        </a:p>
      </dgm:t>
    </dgm:pt>
    <dgm:pt modelId="{ABD58810-C336-46D6-AE80-83D84D3F957C}" type="pres">
      <dgm:prSet presAssocID="{C467AF4B-702A-44E2-866B-2CE9BB016031}" presName="hierChild3" presStyleCnt="0"/>
      <dgm:spPr/>
    </dgm:pt>
    <dgm:pt modelId="{C19AC2C8-D21C-4941-8A19-438BDAD83AD4}" type="pres">
      <dgm:prSet presAssocID="{35241C3A-9AF3-4585-ADD0-181A4155499C}" presName="Name19" presStyleLbl="parChTrans1D3" presStyleIdx="7" presStyleCnt="8"/>
      <dgm:spPr/>
      <dgm:t>
        <a:bodyPr/>
        <a:lstStyle/>
        <a:p>
          <a:endParaRPr lang="zh-CN" altLang="en-US"/>
        </a:p>
      </dgm:t>
    </dgm:pt>
    <dgm:pt modelId="{68334BE8-3E81-4291-A515-6F658D59BF29}" type="pres">
      <dgm:prSet presAssocID="{F956FDC7-AEC5-46E5-92A0-32FFCEAA6380}" presName="Name21" presStyleCnt="0"/>
      <dgm:spPr/>
    </dgm:pt>
    <dgm:pt modelId="{39850D9F-1044-4863-8CF0-3C0BCAD1F38B}" type="pres">
      <dgm:prSet presAssocID="{F956FDC7-AEC5-46E5-92A0-32FFCEAA6380}" presName="level2Shape" presStyleLbl="node3" presStyleIdx="7" presStyleCnt="8" custScaleX="38217" custScaleY="131376"/>
      <dgm:spPr/>
      <dgm:t>
        <a:bodyPr/>
        <a:lstStyle/>
        <a:p>
          <a:endParaRPr lang="zh-CN" altLang="en-US"/>
        </a:p>
      </dgm:t>
    </dgm:pt>
    <dgm:pt modelId="{4FB6C4E5-7DA4-46D1-85C4-57B2FC596A8C}" type="pres">
      <dgm:prSet presAssocID="{F956FDC7-AEC5-46E5-92A0-32FFCEAA6380}" presName="hierChild3" presStyleCnt="0"/>
      <dgm:spPr/>
    </dgm:pt>
    <dgm:pt modelId="{6CEAEFE1-DF1E-4895-9D43-289CCC9216B2}" type="pres">
      <dgm:prSet presAssocID="{686C946D-7194-427C-BC9B-0901783F6C98}" presName="bgShapesFlow" presStyleCnt="0"/>
      <dgm:spPr/>
    </dgm:pt>
  </dgm:ptLst>
  <dgm:cxnLst>
    <dgm:cxn modelId="{9A1769E7-6B4C-45EF-81E4-406681C0B539}" srcId="{F2BF297E-1AB2-4EDA-8CC7-E8EC1827F64D}" destId="{69F053FB-9230-47EE-A440-C5971996D2AF}" srcOrd="0" destOrd="0" parTransId="{48B7C318-D8BF-4E75-B277-517177C3F968}" sibTransId="{13D43FA7-0E7F-443D-9280-C7921A6963AF}"/>
    <dgm:cxn modelId="{DAF627F7-3253-40E5-8C2F-69D39D86E69C}" type="presOf" srcId="{BCDE176F-3CCE-4B8C-8C45-9BD540A28309}" destId="{1F36AA78-08A4-4C69-83FC-13DCE11BEB48}" srcOrd="0" destOrd="0" presId="urn:microsoft.com/office/officeart/2005/8/layout/hierarchy6"/>
    <dgm:cxn modelId="{3C133279-E843-479F-828C-EB8C46AE55F2}" type="presOf" srcId="{A106F3EA-64E2-4FBF-A14A-7012CE001FC1}" destId="{F58CB086-6CAD-4273-AE2E-7069A9FEC20E}" srcOrd="0" destOrd="0" presId="urn:microsoft.com/office/officeart/2005/8/layout/hierarchy6"/>
    <dgm:cxn modelId="{A9E32CFA-1E28-4974-A524-4BE881FD1C9C}" type="presOf" srcId="{F956FDC7-AEC5-46E5-92A0-32FFCEAA6380}" destId="{39850D9F-1044-4863-8CF0-3C0BCAD1F38B}" srcOrd="0" destOrd="0" presId="urn:microsoft.com/office/officeart/2005/8/layout/hierarchy6"/>
    <dgm:cxn modelId="{9A45D5AC-95BC-4A5C-AAEB-FE930718AA6C}" type="presOf" srcId="{35241C3A-9AF3-4585-ADD0-181A4155499C}" destId="{C19AC2C8-D21C-4941-8A19-438BDAD83AD4}" srcOrd="0" destOrd="0" presId="urn:microsoft.com/office/officeart/2005/8/layout/hierarchy6"/>
    <dgm:cxn modelId="{EF3FD631-6DF6-44D0-8034-6874B0ADD2BA}" type="presOf" srcId="{C080C535-BC78-483C-B7D5-30A869E7E87E}" destId="{3A23E27E-AA35-40D1-B5F0-7D2EADBE6BBA}" srcOrd="0" destOrd="0" presId="urn:microsoft.com/office/officeart/2005/8/layout/hierarchy6"/>
    <dgm:cxn modelId="{59A391F1-D2C0-4CAB-8BCD-FAFFBB03A995}" type="presOf" srcId="{AAD53033-4F77-4A7D-8744-065FE1D33A1B}" destId="{5909243A-C237-4AE7-87E5-777F2980D6EA}" srcOrd="0" destOrd="0" presId="urn:microsoft.com/office/officeart/2005/8/layout/hierarchy6"/>
    <dgm:cxn modelId="{2A61BD27-B66A-4CC6-A655-9CE79F0E518D}" type="presOf" srcId="{8BDC1632-CC52-459F-8964-9ACD316BE2A2}" destId="{3A926ED4-001C-452B-AA5E-D0E7C57A8D4D}" srcOrd="0" destOrd="0" presId="urn:microsoft.com/office/officeart/2005/8/layout/hierarchy6"/>
    <dgm:cxn modelId="{21D9EC4F-49F7-4458-809B-E2B9AFEE6933}" type="presOf" srcId="{69F053FB-9230-47EE-A440-C5971996D2AF}" destId="{1F3136F3-E0A6-4103-ABDF-AC373567A62A}" srcOrd="0" destOrd="0" presId="urn:microsoft.com/office/officeart/2005/8/layout/hierarchy6"/>
    <dgm:cxn modelId="{AD547405-AC93-43F3-8DF6-BF070D7E24D1}" srcId="{686C946D-7194-427C-BC9B-0901783F6C98}" destId="{E43660D0-0123-4934-B9D2-C74FC163BCCE}" srcOrd="0" destOrd="0" parTransId="{5865F054-5492-4A71-AC54-45C0142438D1}" sibTransId="{8329EE96-6ADF-47CF-8B60-5F8F26017FAD}"/>
    <dgm:cxn modelId="{A9846086-AA4B-49AF-A07E-49B3C2388EAD}" type="presOf" srcId="{6CC67BF4-8B17-459C-A945-F57E64D08E7F}" destId="{6EDC303D-72B9-4DE8-8C75-C8E4E300C561}" srcOrd="0" destOrd="0" presId="urn:microsoft.com/office/officeart/2005/8/layout/hierarchy6"/>
    <dgm:cxn modelId="{8A366C6A-C6CC-4FD8-9B16-7FA86DE94C64}" srcId="{5C7CD657-6C24-4A69-956C-4A39C90CA241}" destId="{C467AF4B-702A-44E2-866B-2CE9BB016031}" srcOrd="0" destOrd="0" parTransId="{8BDC1632-CC52-459F-8964-9ACD316BE2A2}" sibTransId="{1ED6C00A-F4D7-432F-8D3B-AE9EFBC7F4DF}"/>
    <dgm:cxn modelId="{83BC47D3-EE46-4C93-8A0C-99D6FAE06BE7}" type="presOf" srcId="{F2BF297E-1AB2-4EDA-8CC7-E8EC1827F64D}" destId="{BD3D0E43-167C-47A4-9CAA-05106727BDD5}" srcOrd="0" destOrd="0" presId="urn:microsoft.com/office/officeart/2005/8/layout/hierarchy6"/>
    <dgm:cxn modelId="{FFAC665D-6F51-4EAA-895D-C8473176507C}" srcId="{E43660D0-0123-4934-B9D2-C74FC163BCCE}" destId="{F2BF297E-1AB2-4EDA-8CC7-E8EC1827F64D}" srcOrd="0" destOrd="0" parTransId="{E154EBA5-0AA3-4269-A845-CE1A46CD3ACD}" sibTransId="{5FE5C3B2-A0BA-4812-AFEC-22FA7A7D6491}"/>
    <dgm:cxn modelId="{2683AA65-D880-4F3B-AF43-A6B60E64DBAE}" type="presOf" srcId="{673BE180-6952-4A40-AF18-E9648FB39A36}" destId="{5A044839-DFC4-4F1D-B1B2-B1970E77F4EE}" srcOrd="0" destOrd="0" presId="urn:microsoft.com/office/officeart/2005/8/layout/hierarchy6"/>
    <dgm:cxn modelId="{15875831-17D0-4D9F-AC99-7C403AF869C5}" type="presOf" srcId="{48B7C318-D8BF-4E75-B277-517177C3F968}" destId="{54489D9C-214E-4B07-9FAC-1CAE10EDAC54}" srcOrd="0" destOrd="0" presId="urn:microsoft.com/office/officeart/2005/8/layout/hierarchy6"/>
    <dgm:cxn modelId="{115F03E8-85D7-4028-A3AF-2C60001B3720}" srcId="{E43660D0-0123-4934-B9D2-C74FC163BCCE}" destId="{C080C535-BC78-483C-B7D5-30A869E7E87E}" srcOrd="1" destOrd="0" parTransId="{BCDE176F-3CCE-4B8C-8C45-9BD540A28309}" sibTransId="{907D655C-BEC2-4028-B010-11333E849044}"/>
    <dgm:cxn modelId="{1C41DE39-C07C-4E0E-8819-6DA9CE9CD9D7}" type="presOf" srcId="{E43660D0-0123-4934-B9D2-C74FC163BCCE}" destId="{FAC79A12-E884-4306-A713-396872490966}" srcOrd="0" destOrd="0" presId="urn:microsoft.com/office/officeart/2005/8/layout/hierarchy6"/>
    <dgm:cxn modelId="{3A715A7B-8CF8-4AF3-B854-E0DF1F8B7FBF}" type="presOf" srcId="{73CD7A19-ED5A-4A2D-BECD-49F81FA99734}" destId="{CD5B89B8-B717-4652-A50E-8489DDF6EB3A}" srcOrd="0" destOrd="0" presId="urn:microsoft.com/office/officeart/2005/8/layout/hierarchy6"/>
    <dgm:cxn modelId="{71CEC605-45F7-4560-B4B7-E50A2F507975}" type="presOf" srcId="{C467AF4B-702A-44E2-866B-2CE9BB016031}" destId="{92182A8B-B974-4567-909E-920333316CE9}" srcOrd="0" destOrd="0" presId="urn:microsoft.com/office/officeart/2005/8/layout/hierarchy6"/>
    <dgm:cxn modelId="{4FB3F0E2-6E94-40DD-9978-7F450AA381AE}" type="presOf" srcId="{52034AA6-AD88-4B71-BBFC-E9BC2D0DEA86}" destId="{E86AE38F-D699-4536-BEC5-8C2BB0CD6CB7}" srcOrd="0" destOrd="0" presId="urn:microsoft.com/office/officeart/2005/8/layout/hierarchy6"/>
    <dgm:cxn modelId="{EE340547-FB74-454B-81D6-866F13F307AC}" srcId="{5C7CD657-6C24-4A69-956C-4A39C90CA241}" destId="{F956FDC7-AEC5-46E5-92A0-32FFCEAA6380}" srcOrd="1" destOrd="0" parTransId="{35241C3A-9AF3-4585-ADD0-181A4155499C}" sibTransId="{3ABBFFF7-1447-401D-A0BE-6A560745D2F6}"/>
    <dgm:cxn modelId="{3E27DAC5-1BC6-44C3-B8C5-20EB80C99521}" type="presOf" srcId="{DC99720F-1AAF-4A2B-8A3D-633D43F004D3}" destId="{DE635D13-E22F-48FA-AC6D-FC55C7C38A90}" srcOrd="0" destOrd="0" presId="urn:microsoft.com/office/officeart/2005/8/layout/hierarchy6"/>
    <dgm:cxn modelId="{5AC59074-08F6-497F-A090-FDF88FDADE3D}" srcId="{C080C535-BC78-483C-B7D5-30A869E7E87E}" destId="{52034AA6-AD88-4B71-BBFC-E9BC2D0DEA86}" srcOrd="2" destOrd="0" parTransId="{A26A8C34-627C-413F-8D12-C2846A2C5365}" sibTransId="{1D87E576-1BCE-41CD-A239-243535893A59}"/>
    <dgm:cxn modelId="{63BBF0F9-2979-4942-A6D4-A993BBA617A9}" srcId="{F2BF297E-1AB2-4EDA-8CC7-E8EC1827F64D}" destId="{673BE180-6952-4A40-AF18-E9648FB39A36}" srcOrd="1" destOrd="0" parTransId="{3DE4567D-EC91-4682-907E-8EBE6B36721B}" sibTransId="{3A427C33-1316-4801-9FD2-75E932BC30D2}"/>
    <dgm:cxn modelId="{AA9C8990-9E0A-459F-9BF4-41DC6323D47C}" srcId="{F2BF297E-1AB2-4EDA-8CC7-E8EC1827F64D}" destId="{6CC67BF4-8B17-459C-A945-F57E64D08E7F}" srcOrd="2" destOrd="0" parTransId="{3776DEE6-7E4A-46A5-9C14-9CDCF9F1C1EC}" sibTransId="{99E53499-4F24-4915-98CC-CE1C015C80BB}"/>
    <dgm:cxn modelId="{5C983D34-976D-4128-8B05-D05DFBC1438B}" srcId="{E43660D0-0123-4934-B9D2-C74FC163BCCE}" destId="{5C7CD657-6C24-4A69-956C-4A39C90CA241}" srcOrd="2" destOrd="0" parTransId="{A106F3EA-64E2-4FBF-A14A-7012CE001FC1}" sibTransId="{DDB5636B-D326-4765-991D-7054A74685EA}"/>
    <dgm:cxn modelId="{5E62A628-EC87-49CC-BC5B-FEFAE6CFB9F0}" type="presOf" srcId="{686C946D-7194-427C-BC9B-0901783F6C98}" destId="{32DA99A2-57AA-4AF9-AB07-4EEC3A8F743D}" srcOrd="0" destOrd="0" presId="urn:microsoft.com/office/officeart/2005/8/layout/hierarchy6"/>
    <dgm:cxn modelId="{2FD54979-B9DD-41E8-B43E-BD9E4D818E8B}" type="presOf" srcId="{3DE4567D-EC91-4682-907E-8EBE6B36721B}" destId="{08C82F81-AF3B-48D5-A39E-74E4BFE414FF}" srcOrd="0" destOrd="0" presId="urn:microsoft.com/office/officeart/2005/8/layout/hierarchy6"/>
    <dgm:cxn modelId="{5BD503C3-101D-4104-9D9C-FE3D013EE6A9}" type="presOf" srcId="{E154EBA5-0AA3-4269-A845-CE1A46CD3ACD}" destId="{BDA9B33F-7658-457A-B4AF-68A6BA3B1021}" srcOrd="0" destOrd="0" presId="urn:microsoft.com/office/officeart/2005/8/layout/hierarchy6"/>
    <dgm:cxn modelId="{783746E1-EA99-4CD3-BFF1-2758FB5307FB}" srcId="{C080C535-BC78-483C-B7D5-30A869E7E87E}" destId="{73CD7A19-ED5A-4A2D-BECD-49F81FA99734}" srcOrd="1" destOrd="0" parTransId="{AAD53033-4F77-4A7D-8744-065FE1D33A1B}" sibTransId="{ADA399AB-214A-444B-8120-83979466E4FE}"/>
    <dgm:cxn modelId="{1810CD63-AD1C-4A76-857E-DF14627186C0}" type="presOf" srcId="{EB3B4796-F13A-469E-9003-1E01F33CDCF7}" destId="{A97A151B-6B66-4142-93B8-3030010E1923}" srcOrd="0" destOrd="0" presId="urn:microsoft.com/office/officeart/2005/8/layout/hierarchy6"/>
    <dgm:cxn modelId="{D9F1D60A-CE48-4DE6-8958-5A2FB205D485}" srcId="{C080C535-BC78-483C-B7D5-30A869E7E87E}" destId="{EB3B4796-F13A-469E-9003-1E01F33CDCF7}" srcOrd="0" destOrd="0" parTransId="{DC99720F-1AAF-4A2B-8A3D-633D43F004D3}" sibTransId="{DB9BFDC6-C1D9-4F39-8BC7-C1770B4B43F6}"/>
    <dgm:cxn modelId="{8D6EBF4C-CB64-4825-81AD-A76440CA2661}" type="presOf" srcId="{A26A8C34-627C-413F-8D12-C2846A2C5365}" destId="{02F92EBE-DC8F-4B97-9A7A-9AD646343D4C}" srcOrd="0" destOrd="0" presId="urn:microsoft.com/office/officeart/2005/8/layout/hierarchy6"/>
    <dgm:cxn modelId="{E2DEFC42-924B-4417-B5F1-1F7252D368D1}" type="presOf" srcId="{3776DEE6-7E4A-46A5-9C14-9CDCF9F1C1EC}" destId="{C90CE344-D2BC-4E31-9E84-BDBE17040F12}" srcOrd="0" destOrd="0" presId="urn:microsoft.com/office/officeart/2005/8/layout/hierarchy6"/>
    <dgm:cxn modelId="{BEC4D9B5-ED98-46D2-8461-D9382665D4A8}" type="presOf" srcId="{5C7CD657-6C24-4A69-956C-4A39C90CA241}" destId="{4947FD7B-FC47-4BB7-85A8-BDC3F1194095}" srcOrd="0" destOrd="0" presId="urn:microsoft.com/office/officeart/2005/8/layout/hierarchy6"/>
    <dgm:cxn modelId="{274A9219-3296-4B96-A4C8-19EF0570D831}" type="presParOf" srcId="{32DA99A2-57AA-4AF9-AB07-4EEC3A8F743D}" destId="{C38BE0C2-CD15-4136-9021-00AD2F5C486A}" srcOrd="0" destOrd="0" presId="urn:microsoft.com/office/officeart/2005/8/layout/hierarchy6"/>
    <dgm:cxn modelId="{72E9A9FE-4C30-4286-A972-45A6172AF109}" type="presParOf" srcId="{C38BE0C2-CD15-4136-9021-00AD2F5C486A}" destId="{D44B7BDC-EE78-4C80-8183-7675F2EED7D6}" srcOrd="0" destOrd="0" presId="urn:microsoft.com/office/officeart/2005/8/layout/hierarchy6"/>
    <dgm:cxn modelId="{56A42F47-F1DF-481B-B88D-ADAD1685A657}" type="presParOf" srcId="{D44B7BDC-EE78-4C80-8183-7675F2EED7D6}" destId="{654EAA3C-CCBA-4FFC-BFB8-4758DDE49B19}" srcOrd="0" destOrd="0" presId="urn:microsoft.com/office/officeart/2005/8/layout/hierarchy6"/>
    <dgm:cxn modelId="{7375AF0F-BDBA-419C-A11D-208EB9F4C4D7}" type="presParOf" srcId="{654EAA3C-CCBA-4FFC-BFB8-4758DDE49B19}" destId="{FAC79A12-E884-4306-A713-396872490966}" srcOrd="0" destOrd="0" presId="urn:microsoft.com/office/officeart/2005/8/layout/hierarchy6"/>
    <dgm:cxn modelId="{6FF46225-C9C5-4026-A78A-62D977BA9A2D}" type="presParOf" srcId="{654EAA3C-CCBA-4FFC-BFB8-4758DDE49B19}" destId="{E661ECA4-3627-4DA8-A2FD-E42D38AAFF19}" srcOrd="1" destOrd="0" presId="urn:microsoft.com/office/officeart/2005/8/layout/hierarchy6"/>
    <dgm:cxn modelId="{4869A63C-F4DA-4A7B-A5CB-C028D2EE2E7E}" type="presParOf" srcId="{E661ECA4-3627-4DA8-A2FD-E42D38AAFF19}" destId="{BDA9B33F-7658-457A-B4AF-68A6BA3B1021}" srcOrd="0" destOrd="0" presId="urn:microsoft.com/office/officeart/2005/8/layout/hierarchy6"/>
    <dgm:cxn modelId="{BA2A6B11-4AC0-4006-8D17-5288EA1320B1}" type="presParOf" srcId="{E661ECA4-3627-4DA8-A2FD-E42D38AAFF19}" destId="{7984CC35-8FB6-4F8C-9EC2-598315A41C20}" srcOrd="1" destOrd="0" presId="urn:microsoft.com/office/officeart/2005/8/layout/hierarchy6"/>
    <dgm:cxn modelId="{5E47E93D-14FB-4709-BC59-653B732C22AE}" type="presParOf" srcId="{7984CC35-8FB6-4F8C-9EC2-598315A41C20}" destId="{BD3D0E43-167C-47A4-9CAA-05106727BDD5}" srcOrd="0" destOrd="0" presId="urn:microsoft.com/office/officeart/2005/8/layout/hierarchy6"/>
    <dgm:cxn modelId="{F041901B-C6F2-452D-85F3-A1A94371A2DA}" type="presParOf" srcId="{7984CC35-8FB6-4F8C-9EC2-598315A41C20}" destId="{E96F1482-BA92-478E-A803-AE7719CFA5B6}" srcOrd="1" destOrd="0" presId="urn:microsoft.com/office/officeart/2005/8/layout/hierarchy6"/>
    <dgm:cxn modelId="{9898B9A9-B8D2-41E2-BE63-B55EF127AE23}" type="presParOf" srcId="{E96F1482-BA92-478E-A803-AE7719CFA5B6}" destId="{54489D9C-214E-4B07-9FAC-1CAE10EDAC54}" srcOrd="0" destOrd="0" presId="urn:microsoft.com/office/officeart/2005/8/layout/hierarchy6"/>
    <dgm:cxn modelId="{A982EB9D-8936-4A45-B33B-ED63CBA6141E}" type="presParOf" srcId="{E96F1482-BA92-478E-A803-AE7719CFA5B6}" destId="{97ABB96B-A46E-4D7A-9512-273F761B2D0A}" srcOrd="1" destOrd="0" presId="urn:microsoft.com/office/officeart/2005/8/layout/hierarchy6"/>
    <dgm:cxn modelId="{6AF1FBF9-459F-4751-ADDD-C0E4F3BA6E83}" type="presParOf" srcId="{97ABB96B-A46E-4D7A-9512-273F761B2D0A}" destId="{1F3136F3-E0A6-4103-ABDF-AC373567A62A}" srcOrd="0" destOrd="0" presId="urn:microsoft.com/office/officeart/2005/8/layout/hierarchy6"/>
    <dgm:cxn modelId="{4F1E6842-8338-4B83-91A4-9723FF78D9EA}" type="presParOf" srcId="{97ABB96B-A46E-4D7A-9512-273F761B2D0A}" destId="{AAFD39E6-7414-40AB-B4D3-12DA2F5338D1}" srcOrd="1" destOrd="0" presId="urn:microsoft.com/office/officeart/2005/8/layout/hierarchy6"/>
    <dgm:cxn modelId="{9990EA06-F69D-475B-8CA5-E819A1029766}" type="presParOf" srcId="{E96F1482-BA92-478E-A803-AE7719CFA5B6}" destId="{08C82F81-AF3B-48D5-A39E-74E4BFE414FF}" srcOrd="2" destOrd="0" presId="urn:microsoft.com/office/officeart/2005/8/layout/hierarchy6"/>
    <dgm:cxn modelId="{5E321E64-4794-4FAE-912B-CA373B223125}" type="presParOf" srcId="{E96F1482-BA92-478E-A803-AE7719CFA5B6}" destId="{E6833E3D-3B99-486F-994C-A1A5204CFC81}" srcOrd="3" destOrd="0" presId="urn:microsoft.com/office/officeart/2005/8/layout/hierarchy6"/>
    <dgm:cxn modelId="{301BEDB1-E69D-4059-882B-2D73712D90E1}" type="presParOf" srcId="{E6833E3D-3B99-486F-994C-A1A5204CFC81}" destId="{5A044839-DFC4-4F1D-B1B2-B1970E77F4EE}" srcOrd="0" destOrd="0" presId="urn:microsoft.com/office/officeart/2005/8/layout/hierarchy6"/>
    <dgm:cxn modelId="{D72B0754-5262-4FC7-B0A1-4DAACC7BBA3B}" type="presParOf" srcId="{E6833E3D-3B99-486F-994C-A1A5204CFC81}" destId="{2F4D66D4-D233-4E75-8E76-035B27E8C5B6}" srcOrd="1" destOrd="0" presId="urn:microsoft.com/office/officeart/2005/8/layout/hierarchy6"/>
    <dgm:cxn modelId="{C59D79FE-C45D-4A80-962B-D5A4231BE0A0}" type="presParOf" srcId="{E96F1482-BA92-478E-A803-AE7719CFA5B6}" destId="{C90CE344-D2BC-4E31-9E84-BDBE17040F12}" srcOrd="4" destOrd="0" presId="urn:microsoft.com/office/officeart/2005/8/layout/hierarchy6"/>
    <dgm:cxn modelId="{62CC77FA-99C1-46CB-A9A3-3A9559AA6BA9}" type="presParOf" srcId="{E96F1482-BA92-478E-A803-AE7719CFA5B6}" destId="{A8DCCDD1-E5CE-4C7E-AC3F-355C11B21C41}" srcOrd="5" destOrd="0" presId="urn:microsoft.com/office/officeart/2005/8/layout/hierarchy6"/>
    <dgm:cxn modelId="{9EB03D00-DF03-4700-B002-64E3E7BA6DDA}" type="presParOf" srcId="{A8DCCDD1-E5CE-4C7E-AC3F-355C11B21C41}" destId="{6EDC303D-72B9-4DE8-8C75-C8E4E300C561}" srcOrd="0" destOrd="0" presId="urn:microsoft.com/office/officeart/2005/8/layout/hierarchy6"/>
    <dgm:cxn modelId="{53587A7F-4F2E-4861-82EC-479C630E4EF5}" type="presParOf" srcId="{A8DCCDD1-E5CE-4C7E-AC3F-355C11B21C41}" destId="{743678B5-97D5-4083-8F7D-2206A36D73BA}" srcOrd="1" destOrd="0" presId="urn:microsoft.com/office/officeart/2005/8/layout/hierarchy6"/>
    <dgm:cxn modelId="{663F2519-267F-43A7-B943-A3F1BFD5F90E}" type="presParOf" srcId="{E661ECA4-3627-4DA8-A2FD-E42D38AAFF19}" destId="{1F36AA78-08A4-4C69-83FC-13DCE11BEB48}" srcOrd="2" destOrd="0" presId="urn:microsoft.com/office/officeart/2005/8/layout/hierarchy6"/>
    <dgm:cxn modelId="{41600C43-CD12-4425-921F-AC02BE663935}" type="presParOf" srcId="{E661ECA4-3627-4DA8-A2FD-E42D38AAFF19}" destId="{6EF46FB8-12B9-4D0F-B7ED-FC035D0C9545}" srcOrd="3" destOrd="0" presId="urn:microsoft.com/office/officeart/2005/8/layout/hierarchy6"/>
    <dgm:cxn modelId="{ED78090F-D579-4E48-A5ED-68A7A30BE42A}" type="presParOf" srcId="{6EF46FB8-12B9-4D0F-B7ED-FC035D0C9545}" destId="{3A23E27E-AA35-40D1-B5F0-7D2EADBE6BBA}" srcOrd="0" destOrd="0" presId="urn:microsoft.com/office/officeart/2005/8/layout/hierarchy6"/>
    <dgm:cxn modelId="{D7F2FD77-B683-4D47-BF84-CA3A12405A22}" type="presParOf" srcId="{6EF46FB8-12B9-4D0F-B7ED-FC035D0C9545}" destId="{CBC0A6EB-01EA-4FB2-8D5D-91E77E69B2F5}" srcOrd="1" destOrd="0" presId="urn:microsoft.com/office/officeart/2005/8/layout/hierarchy6"/>
    <dgm:cxn modelId="{1A61000B-70BE-4B07-8341-2B42FF8A2472}" type="presParOf" srcId="{CBC0A6EB-01EA-4FB2-8D5D-91E77E69B2F5}" destId="{DE635D13-E22F-48FA-AC6D-FC55C7C38A90}" srcOrd="0" destOrd="0" presId="urn:microsoft.com/office/officeart/2005/8/layout/hierarchy6"/>
    <dgm:cxn modelId="{FE471406-B2EB-4FC9-8B21-ACB7C382369E}" type="presParOf" srcId="{CBC0A6EB-01EA-4FB2-8D5D-91E77E69B2F5}" destId="{390330DB-8DC4-41D7-93D1-41B3F9FED2CA}" srcOrd="1" destOrd="0" presId="urn:microsoft.com/office/officeart/2005/8/layout/hierarchy6"/>
    <dgm:cxn modelId="{D01EA39E-E139-42CF-B111-E6F56392E6C7}" type="presParOf" srcId="{390330DB-8DC4-41D7-93D1-41B3F9FED2CA}" destId="{A97A151B-6B66-4142-93B8-3030010E1923}" srcOrd="0" destOrd="0" presId="urn:microsoft.com/office/officeart/2005/8/layout/hierarchy6"/>
    <dgm:cxn modelId="{1BE2534A-DE14-44FE-921F-1F0738E1B42F}" type="presParOf" srcId="{390330DB-8DC4-41D7-93D1-41B3F9FED2CA}" destId="{9D418A89-BE77-43B9-9016-91F43ABD28F3}" srcOrd="1" destOrd="0" presId="urn:microsoft.com/office/officeart/2005/8/layout/hierarchy6"/>
    <dgm:cxn modelId="{C853570C-EEA6-4702-AC3A-158E2288BB90}" type="presParOf" srcId="{CBC0A6EB-01EA-4FB2-8D5D-91E77E69B2F5}" destId="{5909243A-C237-4AE7-87E5-777F2980D6EA}" srcOrd="2" destOrd="0" presId="urn:microsoft.com/office/officeart/2005/8/layout/hierarchy6"/>
    <dgm:cxn modelId="{23EDDB40-7CA7-41F1-9C89-2E9B2C357C47}" type="presParOf" srcId="{CBC0A6EB-01EA-4FB2-8D5D-91E77E69B2F5}" destId="{CB58191F-4644-4142-BE14-D5EF5D2E4DF5}" srcOrd="3" destOrd="0" presId="urn:microsoft.com/office/officeart/2005/8/layout/hierarchy6"/>
    <dgm:cxn modelId="{592A4008-BBCF-49D6-9B29-1C78F76F00F7}" type="presParOf" srcId="{CB58191F-4644-4142-BE14-D5EF5D2E4DF5}" destId="{CD5B89B8-B717-4652-A50E-8489DDF6EB3A}" srcOrd="0" destOrd="0" presId="urn:microsoft.com/office/officeart/2005/8/layout/hierarchy6"/>
    <dgm:cxn modelId="{76C6C80B-4396-452B-9619-31677FBDB851}" type="presParOf" srcId="{CB58191F-4644-4142-BE14-D5EF5D2E4DF5}" destId="{AA07C005-837B-46E5-884D-7EE7A2776C33}" srcOrd="1" destOrd="0" presId="urn:microsoft.com/office/officeart/2005/8/layout/hierarchy6"/>
    <dgm:cxn modelId="{379ED78D-76F5-427D-9EE0-FCDA67B3D720}" type="presParOf" srcId="{CBC0A6EB-01EA-4FB2-8D5D-91E77E69B2F5}" destId="{02F92EBE-DC8F-4B97-9A7A-9AD646343D4C}" srcOrd="4" destOrd="0" presId="urn:microsoft.com/office/officeart/2005/8/layout/hierarchy6"/>
    <dgm:cxn modelId="{99BE9D3D-021A-4918-A166-D21EA2384DA8}" type="presParOf" srcId="{CBC0A6EB-01EA-4FB2-8D5D-91E77E69B2F5}" destId="{61E8503A-F830-4BAA-8B20-80F75DAD17FF}" srcOrd="5" destOrd="0" presId="urn:microsoft.com/office/officeart/2005/8/layout/hierarchy6"/>
    <dgm:cxn modelId="{BCAE1EDF-7BDA-480A-B916-BA7BAFFAB928}" type="presParOf" srcId="{61E8503A-F830-4BAA-8B20-80F75DAD17FF}" destId="{E86AE38F-D699-4536-BEC5-8C2BB0CD6CB7}" srcOrd="0" destOrd="0" presId="urn:microsoft.com/office/officeart/2005/8/layout/hierarchy6"/>
    <dgm:cxn modelId="{45089A01-B01A-4843-A573-88608BBB5C8E}" type="presParOf" srcId="{61E8503A-F830-4BAA-8B20-80F75DAD17FF}" destId="{431237AA-4050-4F13-8070-73180DC85531}" srcOrd="1" destOrd="0" presId="urn:microsoft.com/office/officeart/2005/8/layout/hierarchy6"/>
    <dgm:cxn modelId="{66FC1A5D-28E0-41CF-AEDF-33233E2F091A}" type="presParOf" srcId="{E661ECA4-3627-4DA8-A2FD-E42D38AAFF19}" destId="{F58CB086-6CAD-4273-AE2E-7069A9FEC20E}" srcOrd="4" destOrd="0" presId="urn:microsoft.com/office/officeart/2005/8/layout/hierarchy6"/>
    <dgm:cxn modelId="{7B99D27E-86E5-40D0-99C5-D4FBA9B6BFA7}" type="presParOf" srcId="{E661ECA4-3627-4DA8-A2FD-E42D38AAFF19}" destId="{0086F516-D7AD-47F4-86DF-27DDDE314326}" srcOrd="5" destOrd="0" presId="urn:microsoft.com/office/officeart/2005/8/layout/hierarchy6"/>
    <dgm:cxn modelId="{572E153B-922D-42AE-A1E0-1354E25594E8}" type="presParOf" srcId="{0086F516-D7AD-47F4-86DF-27DDDE314326}" destId="{4947FD7B-FC47-4BB7-85A8-BDC3F1194095}" srcOrd="0" destOrd="0" presId="urn:microsoft.com/office/officeart/2005/8/layout/hierarchy6"/>
    <dgm:cxn modelId="{8F1343F3-CACE-4FDC-8790-1E52D5E6FFD9}" type="presParOf" srcId="{0086F516-D7AD-47F4-86DF-27DDDE314326}" destId="{63ED9AF0-2052-4909-97E3-3C4D2CA3BF0F}" srcOrd="1" destOrd="0" presId="urn:microsoft.com/office/officeart/2005/8/layout/hierarchy6"/>
    <dgm:cxn modelId="{305F7B89-C014-4B85-84B9-1C861DA059CA}" type="presParOf" srcId="{63ED9AF0-2052-4909-97E3-3C4D2CA3BF0F}" destId="{3A926ED4-001C-452B-AA5E-D0E7C57A8D4D}" srcOrd="0" destOrd="0" presId="urn:microsoft.com/office/officeart/2005/8/layout/hierarchy6"/>
    <dgm:cxn modelId="{F8097491-E51C-46D4-A316-807AE6AD8232}" type="presParOf" srcId="{63ED9AF0-2052-4909-97E3-3C4D2CA3BF0F}" destId="{A0DD7652-0206-4FE6-B32E-C9E8D62138CC}" srcOrd="1" destOrd="0" presId="urn:microsoft.com/office/officeart/2005/8/layout/hierarchy6"/>
    <dgm:cxn modelId="{25581B3A-1E0A-47F6-BEAD-1B44A93E069E}" type="presParOf" srcId="{A0DD7652-0206-4FE6-B32E-C9E8D62138CC}" destId="{92182A8B-B974-4567-909E-920333316CE9}" srcOrd="0" destOrd="0" presId="urn:microsoft.com/office/officeart/2005/8/layout/hierarchy6"/>
    <dgm:cxn modelId="{A00262B3-9250-453B-8C23-A9BCA74F39F8}" type="presParOf" srcId="{A0DD7652-0206-4FE6-B32E-C9E8D62138CC}" destId="{ABD58810-C336-46D6-AE80-83D84D3F957C}" srcOrd="1" destOrd="0" presId="urn:microsoft.com/office/officeart/2005/8/layout/hierarchy6"/>
    <dgm:cxn modelId="{9006289B-BDDD-4C57-B189-E35FC76EF0C9}" type="presParOf" srcId="{63ED9AF0-2052-4909-97E3-3C4D2CA3BF0F}" destId="{C19AC2C8-D21C-4941-8A19-438BDAD83AD4}" srcOrd="2" destOrd="0" presId="urn:microsoft.com/office/officeart/2005/8/layout/hierarchy6"/>
    <dgm:cxn modelId="{394D6FDD-0D42-4A4B-9CCC-E04FA38B38DB}" type="presParOf" srcId="{63ED9AF0-2052-4909-97E3-3C4D2CA3BF0F}" destId="{68334BE8-3E81-4291-A515-6F658D59BF29}" srcOrd="3" destOrd="0" presId="urn:microsoft.com/office/officeart/2005/8/layout/hierarchy6"/>
    <dgm:cxn modelId="{6EBE8DFC-965E-42E8-81CB-FFF30F66E1D3}" type="presParOf" srcId="{68334BE8-3E81-4291-A515-6F658D59BF29}" destId="{39850D9F-1044-4863-8CF0-3C0BCAD1F38B}" srcOrd="0" destOrd="0" presId="urn:microsoft.com/office/officeart/2005/8/layout/hierarchy6"/>
    <dgm:cxn modelId="{F650BA86-3D0D-4E98-9A99-73E9EB04D896}" type="presParOf" srcId="{68334BE8-3E81-4291-A515-6F658D59BF29}" destId="{4FB6C4E5-7DA4-46D1-85C4-57B2FC596A8C}" srcOrd="1" destOrd="0" presId="urn:microsoft.com/office/officeart/2005/8/layout/hierarchy6"/>
    <dgm:cxn modelId="{13015D58-3565-4743-8B8C-77B13F18D440}" type="presParOf" srcId="{32DA99A2-57AA-4AF9-AB07-4EEC3A8F743D}" destId="{6CEAEFE1-DF1E-4895-9D43-289CCC9216B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53ADC9-70DE-411C-9EA5-548E6CAD487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D3A4F66-3DD5-450C-82C4-F79D3CD471F2}">
      <dgm:prSet/>
      <dgm:spPr/>
      <dgm:t>
        <a:bodyPr/>
        <a:lstStyle/>
        <a:p>
          <a:pPr rtl="0"/>
          <a:r>
            <a:rPr lang="zh-CN" dirty="0" smtClean="0"/>
            <a:t>完成习题集Ｐ</a:t>
          </a:r>
          <a:r>
            <a:rPr lang="en-US" altLang="zh-CN" baseline="-25000" dirty="0" smtClean="0"/>
            <a:t>80</a:t>
          </a:r>
          <a:r>
            <a:rPr lang="zh-CN" baseline="-25000" dirty="0" smtClean="0"/>
            <a:t>－</a:t>
          </a:r>
          <a:r>
            <a:rPr lang="en-US" altLang="zh-CN" baseline="-25000" dirty="0" smtClean="0"/>
            <a:t>83</a:t>
          </a:r>
          <a:endParaRPr lang="zh-CN" dirty="0"/>
        </a:p>
      </dgm:t>
    </dgm:pt>
    <dgm:pt modelId="{BC075FCF-E073-4057-A152-36090F78971E}" type="parTrans" cxnId="{D01871AF-28AE-4711-8959-332CBB93F119}">
      <dgm:prSet/>
      <dgm:spPr/>
      <dgm:t>
        <a:bodyPr/>
        <a:lstStyle/>
        <a:p>
          <a:endParaRPr lang="zh-CN" altLang="en-US"/>
        </a:p>
      </dgm:t>
    </dgm:pt>
    <dgm:pt modelId="{7172529B-441F-4E80-B3C1-FD3FDF136FB5}" type="sibTrans" cxnId="{D01871AF-28AE-4711-8959-332CBB93F119}">
      <dgm:prSet/>
      <dgm:spPr/>
      <dgm:t>
        <a:bodyPr/>
        <a:lstStyle/>
        <a:p>
          <a:endParaRPr lang="zh-CN" altLang="en-US"/>
        </a:p>
      </dgm:t>
    </dgm:pt>
    <dgm:pt modelId="{8303BBA0-03B7-478D-B0C9-DEA111D9D139}" type="pres">
      <dgm:prSet presAssocID="{0653ADC9-70DE-411C-9EA5-548E6CAD48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CD19BA-B86E-4E44-BEAD-A9579E0001EB}" type="pres">
      <dgm:prSet presAssocID="{8D3A4F66-3DD5-450C-82C4-F79D3CD471F2}" presName="parentText" presStyleLbl="node1" presStyleIdx="0" presStyleCnt="1" custScaleY="1048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1871AF-28AE-4711-8959-332CBB93F119}" srcId="{0653ADC9-70DE-411C-9EA5-548E6CAD4873}" destId="{8D3A4F66-3DD5-450C-82C4-F79D3CD471F2}" srcOrd="0" destOrd="0" parTransId="{BC075FCF-E073-4057-A152-36090F78971E}" sibTransId="{7172529B-441F-4E80-B3C1-FD3FDF136FB5}"/>
    <dgm:cxn modelId="{8A3DAEB3-C988-4BC3-A18E-777F26BEB6E7}" type="presOf" srcId="{0653ADC9-70DE-411C-9EA5-548E6CAD4873}" destId="{8303BBA0-03B7-478D-B0C9-DEA111D9D139}" srcOrd="0" destOrd="0" presId="urn:microsoft.com/office/officeart/2005/8/layout/vList2"/>
    <dgm:cxn modelId="{A8605C44-70F4-4186-8349-7D1740CEA527}" type="presOf" srcId="{8D3A4F66-3DD5-450C-82C4-F79D3CD471F2}" destId="{70CD19BA-B86E-4E44-BEAD-A9579E0001EB}" srcOrd="0" destOrd="0" presId="urn:microsoft.com/office/officeart/2005/8/layout/vList2"/>
    <dgm:cxn modelId="{B3B8FF76-E4AB-490E-8733-9ADD7D14B2BD}" type="presParOf" srcId="{8303BBA0-03B7-478D-B0C9-DEA111D9D139}" destId="{70CD19BA-B86E-4E44-BEAD-A9579E0001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28AB8-0B2C-4E80-B15F-C46964779597}">
      <dsp:nvSpPr>
        <dsp:cNvPr id="0" name=""/>
        <dsp:cNvSpPr/>
      </dsp:nvSpPr>
      <dsp:spPr>
        <a:xfrm>
          <a:off x="0" y="117728"/>
          <a:ext cx="5873499" cy="8301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300" kern="1200" dirty="0" smtClean="0"/>
            <a:t>凸轮机构的组成</a:t>
          </a:r>
          <a:endParaRPr lang="zh-CN" sz="3300" kern="1200" dirty="0"/>
        </a:p>
      </dsp:txBody>
      <dsp:txXfrm>
        <a:off x="40523" y="158251"/>
        <a:ext cx="5792453" cy="749069"/>
      </dsp:txXfrm>
    </dsp:sp>
    <dsp:sp modelId="{095339E9-104A-48CD-A28E-3D148CBAADF1}">
      <dsp:nvSpPr>
        <dsp:cNvPr id="0" name=""/>
        <dsp:cNvSpPr/>
      </dsp:nvSpPr>
      <dsp:spPr>
        <a:xfrm>
          <a:off x="0" y="1032220"/>
          <a:ext cx="5873499" cy="8301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300" kern="1200" dirty="0" smtClean="0"/>
            <a:t>凸轮机构的特点</a:t>
          </a:r>
          <a:endParaRPr lang="zh-CN" sz="3300" kern="1200" dirty="0"/>
        </a:p>
      </dsp:txBody>
      <dsp:txXfrm>
        <a:off x="40523" y="1072743"/>
        <a:ext cx="5792453" cy="749069"/>
      </dsp:txXfrm>
    </dsp:sp>
    <dsp:sp modelId="{DBD6E02C-CA29-4306-9082-86904BB4FC33}">
      <dsp:nvSpPr>
        <dsp:cNvPr id="0" name=""/>
        <dsp:cNvSpPr/>
      </dsp:nvSpPr>
      <dsp:spPr>
        <a:xfrm>
          <a:off x="0" y="1957376"/>
          <a:ext cx="5873499" cy="8301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300" kern="1200" dirty="0" smtClean="0"/>
            <a:t>凸轮机构的类型</a:t>
          </a:r>
          <a:r>
            <a:rPr lang="zh-CN" altLang="en-US" sz="3300" kern="1200" dirty="0" smtClean="0"/>
            <a:t>及应用</a:t>
          </a:r>
          <a:endParaRPr lang="zh-CN" sz="3300" kern="1200" dirty="0"/>
        </a:p>
      </dsp:txBody>
      <dsp:txXfrm>
        <a:off x="40523" y="1997899"/>
        <a:ext cx="5792453" cy="749069"/>
      </dsp:txXfrm>
    </dsp:sp>
    <dsp:sp modelId="{64CEF043-DF44-4637-9A3B-BB44E433D936}">
      <dsp:nvSpPr>
        <dsp:cNvPr id="0" name=""/>
        <dsp:cNvSpPr/>
      </dsp:nvSpPr>
      <dsp:spPr>
        <a:xfrm>
          <a:off x="0" y="2882530"/>
          <a:ext cx="5873499" cy="8301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凸轮机构基本参数及</a:t>
          </a:r>
          <a:r>
            <a:rPr lang="zh-CN" sz="3300" kern="1200" dirty="0" smtClean="0"/>
            <a:t>运动规律</a:t>
          </a:r>
          <a:endParaRPr lang="zh-CN" sz="3300" kern="1200" dirty="0"/>
        </a:p>
      </dsp:txBody>
      <dsp:txXfrm>
        <a:off x="40523" y="2923053"/>
        <a:ext cx="5792453" cy="749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79A12-E884-4306-A713-396872490966}">
      <dsp:nvSpPr>
        <dsp:cNvPr id="0" name=""/>
        <dsp:cNvSpPr/>
      </dsp:nvSpPr>
      <dsp:spPr>
        <a:xfrm>
          <a:off x="4332474" y="29347"/>
          <a:ext cx="2260353" cy="893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凸轮机构类型</a:t>
          </a:r>
          <a:endParaRPr lang="zh-CN" altLang="en-US" sz="1800" kern="1200" dirty="0">
            <a:ea typeface="楷体_GB2312"/>
          </a:endParaRPr>
        </a:p>
      </dsp:txBody>
      <dsp:txXfrm>
        <a:off x="4358656" y="55529"/>
        <a:ext cx="2207989" cy="841547"/>
      </dsp:txXfrm>
    </dsp:sp>
    <dsp:sp modelId="{BDA9B33F-7658-457A-B4AF-68A6BA3B1021}">
      <dsp:nvSpPr>
        <dsp:cNvPr id="0" name=""/>
        <dsp:cNvSpPr/>
      </dsp:nvSpPr>
      <dsp:spPr>
        <a:xfrm>
          <a:off x="1813269" y="923259"/>
          <a:ext cx="3649381" cy="357564"/>
        </a:xfrm>
        <a:custGeom>
          <a:avLst/>
          <a:gdLst/>
          <a:ahLst/>
          <a:cxnLst/>
          <a:rect l="0" t="0" r="0" b="0"/>
          <a:pathLst>
            <a:path>
              <a:moveTo>
                <a:pt x="3649381" y="0"/>
              </a:moveTo>
              <a:lnTo>
                <a:pt x="3649381" y="178782"/>
              </a:lnTo>
              <a:lnTo>
                <a:pt x="0" y="178782"/>
              </a:lnTo>
              <a:lnTo>
                <a:pt x="0" y="357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D0E43-167C-47A4-9CAA-05106727BDD5}">
      <dsp:nvSpPr>
        <dsp:cNvPr id="0" name=""/>
        <dsp:cNvSpPr/>
      </dsp:nvSpPr>
      <dsp:spPr>
        <a:xfrm>
          <a:off x="963038" y="1280824"/>
          <a:ext cx="1700461" cy="893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凸轮形状</a:t>
          </a:r>
          <a:endParaRPr lang="zh-CN" altLang="en-US" sz="1800" kern="1200" dirty="0">
            <a:ea typeface="楷体_GB2312"/>
          </a:endParaRPr>
        </a:p>
      </dsp:txBody>
      <dsp:txXfrm>
        <a:off x="989220" y="1307006"/>
        <a:ext cx="1648097" cy="841547"/>
      </dsp:txXfrm>
    </dsp:sp>
    <dsp:sp modelId="{54489D9C-214E-4B07-9FAC-1CAE10EDAC54}">
      <dsp:nvSpPr>
        <dsp:cNvPr id="0" name=""/>
        <dsp:cNvSpPr/>
      </dsp:nvSpPr>
      <dsp:spPr>
        <a:xfrm>
          <a:off x="481815" y="2174735"/>
          <a:ext cx="1331454" cy="357564"/>
        </a:xfrm>
        <a:custGeom>
          <a:avLst/>
          <a:gdLst/>
          <a:ahLst/>
          <a:cxnLst/>
          <a:rect l="0" t="0" r="0" b="0"/>
          <a:pathLst>
            <a:path>
              <a:moveTo>
                <a:pt x="1331454" y="0"/>
              </a:moveTo>
              <a:lnTo>
                <a:pt x="1331454" y="178782"/>
              </a:lnTo>
              <a:lnTo>
                <a:pt x="0" y="178782"/>
              </a:lnTo>
              <a:lnTo>
                <a:pt x="0" y="3575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136F3-E0A6-4103-ABDF-AC373567A62A}">
      <dsp:nvSpPr>
        <dsp:cNvPr id="0" name=""/>
        <dsp:cNvSpPr/>
      </dsp:nvSpPr>
      <dsp:spPr>
        <a:xfrm>
          <a:off x="5418" y="2532300"/>
          <a:ext cx="952793" cy="893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盘形</a:t>
          </a:r>
          <a:endParaRPr lang="en-US" altLang="zh-CN" sz="1800" kern="1200" dirty="0" smtClean="0">
            <a:ea typeface="楷体_GB231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凸轮</a:t>
          </a:r>
          <a:endParaRPr lang="zh-CN" altLang="en-US" sz="1800" kern="1200" dirty="0">
            <a:ea typeface="楷体_GB2312"/>
          </a:endParaRPr>
        </a:p>
      </dsp:txBody>
      <dsp:txXfrm>
        <a:off x="31600" y="2558482"/>
        <a:ext cx="900429" cy="841547"/>
      </dsp:txXfrm>
    </dsp:sp>
    <dsp:sp modelId="{08C82F81-AF3B-48D5-A39E-74E4BFE414FF}">
      <dsp:nvSpPr>
        <dsp:cNvPr id="0" name=""/>
        <dsp:cNvSpPr/>
      </dsp:nvSpPr>
      <dsp:spPr>
        <a:xfrm>
          <a:off x="1767549" y="2174735"/>
          <a:ext cx="91440" cy="3334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727"/>
              </a:lnTo>
              <a:lnTo>
                <a:pt x="55012" y="166727"/>
              </a:lnTo>
              <a:lnTo>
                <a:pt x="55012" y="3334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4839-DFC4-4F1D-B1B2-B1970E77F4EE}">
      <dsp:nvSpPr>
        <dsp:cNvPr id="0" name=""/>
        <dsp:cNvSpPr/>
      </dsp:nvSpPr>
      <dsp:spPr>
        <a:xfrm>
          <a:off x="1328009" y="2508191"/>
          <a:ext cx="989104" cy="893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宋体"/>
              <a:ea typeface="楷体_GB2312"/>
              <a:cs typeface="宋体"/>
            </a:rPr>
            <a:t>移动</a:t>
          </a:r>
          <a:endParaRPr lang="en-US" altLang="zh-CN" sz="1800" kern="1200" dirty="0" smtClean="0">
            <a:latin typeface="宋体"/>
            <a:ea typeface="楷体_GB2312"/>
            <a:cs typeface="宋体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宋体"/>
              <a:ea typeface="楷体_GB2312"/>
              <a:cs typeface="宋体"/>
            </a:rPr>
            <a:t>凸轮</a:t>
          </a:r>
          <a:endParaRPr lang="zh-CN" altLang="en-US" sz="1800" kern="1200" dirty="0">
            <a:latin typeface="宋体"/>
            <a:ea typeface="楷体_GB2312"/>
            <a:cs typeface="宋体"/>
          </a:endParaRPr>
        </a:p>
      </dsp:txBody>
      <dsp:txXfrm>
        <a:off x="1354191" y="2534373"/>
        <a:ext cx="936740" cy="841547"/>
      </dsp:txXfrm>
    </dsp:sp>
    <dsp:sp modelId="{C90CE344-D2BC-4E31-9E84-BDBE17040F12}">
      <dsp:nvSpPr>
        <dsp:cNvPr id="0" name=""/>
        <dsp:cNvSpPr/>
      </dsp:nvSpPr>
      <dsp:spPr>
        <a:xfrm>
          <a:off x="1813269" y="2174735"/>
          <a:ext cx="1373209" cy="3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82"/>
              </a:lnTo>
              <a:lnTo>
                <a:pt x="1373209" y="178782"/>
              </a:lnTo>
              <a:lnTo>
                <a:pt x="1373209" y="3575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C303D-72B9-4DE8-8C75-C8E4E300C561}">
      <dsp:nvSpPr>
        <dsp:cNvPr id="0" name=""/>
        <dsp:cNvSpPr/>
      </dsp:nvSpPr>
      <dsp:spPr>
        <a:xfrm>
          <a:off x="2751836" y="2532300"/>
          <a:ext cx="869284" cy="893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圆柱</a:t>
          </a:r>
          <a:endParaRPr lang="en-US" altLang="zh-CN" sz="1800" kern="1200" dirty="0" smtClean="0">
            <a:ea typeface="楷体_GB231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凸轮</a:t>
          </a:r>
          <a:endParaRPr lang="zh-CN" altLang="en-US" sz="1800" kern="1200" dirty="0">
            <a:ea typeface="楷体_GB2312"/>
          </a:endParaRPr>
        </a:p>
      </dsp:txBody>
      <dsp:txXfrm>
        <a:off x="2777296" y="2557760"/>
        <a:ext cx="818364" cy="842991"/>
      </dsp:txXfrm>
    </dsp:sp>
    <dsp:sp modelId="{1F36AA78-08A4-4C69-83FC-13DCE11BEB48}">
      <dsp:nvSpPr>
        <dsp:cNvPr id="0" name=""/>
        <dsp:cNvSpPr/>
      </dsp:nvSpPr>
      <dsp:spPr>
        <a:xfrm>
          <a:off x="5366833" y="923259"/>
          <a:ext cx="91440" cy="386759"/>
        </a:xfrm>
        <a:custGeom>
          <a:avLst/>
          <a:gdLst/>
          <a:ahLst/>
          <a:cxnLst/>
          <a:rect l="0" t="0" r="0" b="0"/>
          <a:pathLst>
            <a:path>
              <a:moveTo>
                <a:pt x="95818" y="0"/>
              </a:moveTo>
              <a:lnTo>
                <a:pt x="95818" y="193379"/>
              </a:lnTo>
              <a:lnTo>
                <a:pt x="45720" y="193379"/>
              </a:lnTo>
              <a:lnTo>
                <a:pt x="45720" y="38675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3E27E-AA35-40D1-B5F0-7D2EADBE6BBA}">
      <dsp:nvSpPr>
        <dsp:cNvPr id="0" name=""/>
        <dsp:cNvSpPr/>
      </dsp:nvSpPr>
      <dsp:spPr>
        <a:xfrm>
          <a:off x="3919725" y="1310019"/>
          <a:ext cx="2985655" cy="893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从动件结构形状</a:t>
          </a:r>
          <a:endParaRPr lang="en-US" altLang="zh-CN" sz="1800" kern="1200" dirty="0" smtClean="0">
            <a:ea typeface="楷体_GB2312"/>
          </a:endParaRPr>
        </a:p>
      </dsp:txBody>
      <dsp:txXfrm>
        <a:off x="3945907" y="1336201"/>
        <a:ext cx="2933291" cy="841547"/>
      </dsp:txXfrm>
    </dsp:sp>
    <dsp:sp modelId="{DE635D13-E22F-48FA-AC6D-FC55C7C38A90}">
      <dsp:nvSpPr>
        <dsp:cNvPr id="0" name=""/>
        <dsp:cNvSpPr/>
      </dsp:nvSpPr>
      <dsp:spPr>
        <a:xfrm>
          <a:off x="4304862" y="2203930"/>
          <a:ext cx="1107690" cy="328369"/>
        </a:xfrm>
        <a:custGeom>
          <a:avLst/>
          <a:gdLst/>
          <a:ahLst/>
          <a:cxnLst/>
          <a:rect l="0" t="0" r="0" b="0"/>
          <a:pathLst>
            <a:path>
              <a:moveTo>
                <a:pt x="1107690" y="0"/>
              </a:moveTo>
              <a:lnTo>
                <a:pt x="1107690" y="164184"/>
              </a:lnTo>
              <a:lnTo>
                <a:pt x="0" y="164184"/>
              </a:lnTo>
              <a:lnTo>
                <a:pt x="0" y="3283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A151B-6B66-4142-93B8-3030010E1923}">
      <dsp:nvSpPr>
        <dsp:cNvPr id="0" name=""/>
        <dsp:cNvSpPr/>
      </dsp:nvSpPr>
      <dsp:spPr>
        <a:xfrm>
          <a:off x="4023381" y="2532300"/>
          <a:ext cx="562963" cy="1288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ea typeface="楷体_GB2312"/>
            </a:rPr>
            <a:t>尖顶式</a:t>
          </a:r>
          <a:endParaRPr lang="en-US" altLang="zh-CN" sz="1800" kern="1200" dirty="0" smtClean="0">
            <a:ea typeface="楷体_GB2312"/>
          </a:endParaRPr>
        </a:p>
      </dsp:txBody>
      <dsp:txXfrm>
        <a:off x="4039870" y="2548789"/>
        <a:ext cx="529985" cy="1256006"/>
      </dsp:txXfrm>
    </dsp:sp>
    <dsp:sp modelId="{5909243A-C237-4AE7-87E5-777F2980D6EA}">
      <dsp:nvSpPr>
        <dsp:cNvPr id="0" name=""/>
        <dsp:cNvSpPr/>
      </dsp:nvSpPr>
      <dsp:spPr>
        <a:xfrm>
          <a:off x="5353712" y="2203930"/>
          <a:ext cx="91440" cy="304260"/>
        </a:xfrm>
        <a:custGeom>
          <a:avLst/>
          <a:gdLst/>
          <a:ahLst/>
          <a:cxnLst/>
          <a:rect l="0" t="0" r="0" b="0"/>
          <a:pathLst>
            <a:path>
              <a:moveTo>
                <a:pt x="58840" y="0"/>
              </a:moveTo>
              <a:lnTo>
                <a:pt x="58840" y="152130"/>
              </a:lnTo>
              <a:lnTo>
                <a:pt x="45720" y="152130"/>
              </a:lnTo>
              <a:lnTo>
                <a:pt x="45720" y="3042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B89B8-B717-4652-A50E-8489DDF6EB3A}">
      <dsp:nvSpPr>
        <dsp:cNvPr id="0" name=""/>
        <dsp:cNvSpPr/>
      </dsp:nvSpPr>
      <dsp:spPr>
        <a:xfrm>
          <a:off x="5110931" y="2508191"/>
          <a:ext cx="577002" cy="12889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/>
              <a:ea typeface="楷体_GB2312"/>
              <a:cs typeface="微软雅黑"/>
            </a:rPr>
            <a:t>滚子式</a:t>
          </a:r>
          <a:endParaRPr lang="zh-CN" altLang="en-US" sz="1800" kern="1200" dirty="0">
            <a:latin typeface="微软雅黑"/>
            <a:ea typeface="楷体_GB2312"/>
            <a:cs typeface="微软雅黑"/>
          </a:endParaRPr>
        </a:p>
      </dsp:txBody>
      <dsp:txXfrm>
        <a:off x="5127831" y="2525091"/>
        <a:ext cx="543202" cy="1255184"/>
      </dsp:txXfrm>
    </dsp:sp>
    <dsp:sp modelId="{02F92EBE-DC8F-4B97-9A7A-9AD646343D4C}">
      <dsp:nvSpPr>
        <dsp:cNvPr id="0" name=""/>
        <dsp:cNvSpPr/>
      </dsp:nvSpPr>
      <dsp:spPr>
        <a:xfrm>
          <a:off x="5412553" y="2203930"/>
          <a:ext cx="855855" cy="32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84"/>
              </a:lnTo>
              <a:lnTo>
                <a:pt x="855855" y="164184"/>
              </a:lnTo>
              <a:lnTo>
                <a:pt x="855855" y="3283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AE38F-D699-4536-BEC5-8C2BB0CD6CB7}">
      <dsp:nvSpPr>
        <dsp:cNvPr id="0" name=""/>
        <dsp:cNvSpPr/>
      </dsp:nvSpPr>
      <dsp:spPr>
        <a:xfrm>
          <a:off x="5967866" y="2532300"/>
          <a:ext cx="601084" cy="1277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/>
              <a:ea typeface="楷体_GB2312"/>
              <a:cs typeface="微软雅黑"/>
            </a:rPr>
            <a:t>平底式</a:t>
          </a:r>
          <a:endParaRPr lang="zh-CN" altLang="en-US" sz="1800" kern="1200" dirty="0">
            <a:latin typeface="微软雅黑"/>
            <a:ea typeface="楷体_GB2312"/>
            <a:cs typeface="微软雅黑"/>
          </a:endParaRPr>
        </a:p>
      </dsp:txBody>
      <dsp:txXfrm>
        <a:off x="5985471" y="2549905"/>
        <a:ext cx="565874" cy="1241975"/>
      </dsp:txXfrm>
    </dsp:sp>
    <dsp:sp modelId="{F58CB086-6CAD-4273-AE2E-7069A9FEC20E}">
      <dsp:nvSpPr>
        <dsp:cNvPr id="0" name=""/>
        <dsp:cNvSpPr/>
      </dsp:nvSpPr>
      <dsp:spPr>
        <a:xfrm>
          <a:off x="5462651" y="923259"/>
          <a:ext cx="3114107" cy="3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82"/>
              </a:lnTo>
              <a:lnTo>
                <a:pt x="3114107" y="178782"/>
              </a:lnTo>
              <a:lnTo>
                <a:pt x="3114107" y="357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7FD7B-FC47-4BB7-85A8-BDC3F1194095}">
      <dsp:nvSpPr>
        <dsp:cNvPr id="0" name=""/>
        <dsp:cNvSpPr/>
      </dsp:nvSpPr>
      <dsp:spPr>
        <a:xfrm>
          <a:off x="7191253" y="1280824"/>
          <a:ext cx="2771009" cy="893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/>
              <a:ea typeface="楷体_GB2312"/>
              <a:cs typeface="微软雅黑"/>
            </a:rPr>
            <a:t>从动件运动形式</a:t>
          </a:r>
          <a:endParaRPr lang="zh-CN" altLang="en-US" sz="1800" kern="1200" dirty="0">
            <a:latin typeface="微软雅黑"/>
            <a:ea typeface="楷体_GB2312"/>
            <a:cs typeface="微软雅黑"/>
          </a:endParaRPr>
        </a:p>
      </dsp:txBody>
      <dsp:txXfrm>
        <a:off x="7217435" y="1307006"/>
        <a:ext cx="2718645" cy="841547"/>
      </dsp:txXfrm>
    </dsp:sp>
    <dsp:sp modelId="{3A926ED4-001C-452B-AA5E-D0E7C57A8D4D}">
      <dsp:nvSpPr>
        <dsp:cNvPr id="0" name=""/>
        <dsp:cNvSpPr/>
      </dsp:nvSpPr>
      <dsp:spPr>
        <a:xfrm>
          <a:off x="8119409" y="2174735"/>
          <a:ext cx="457349" cy="357564"/>
        </a:xfrm>
        <a:custGeom>
          <a:avLst/>
          <a:gdLst/>
          <a:ahLst/>
          <a:cxnLst/>
          <a:rect l="0" t="0" r="0" b="0"/>
          <a:pathLst>
            <a:path>
              <a:moveTo>
                <a:pt x="457349" y="0"/>
              </a:moveTo>
              <a:lnTo>
                <a:pt x="457349" y="178782"/>
              </a:lnTo>
              <a:lnTo>
                <a:pt x="0" y="178782"/>
              </a:lnTo>
              <a:lnTo>
                <a:pt x="0" y="3575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82A8B-B974-4567-909E-920333316CE9}">
      <dsp:nvSpPr>
        <dsp:cNvPr id="0" name=""/>
        <dsp:cNvSpPr/>
      </dsp:nvSpPr>
      <dsp:spPr>
        <a:xfrm>
          <a:off x="7816533" y="2532300"/>
          <a:ext cx="605750" cy="1189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/>
              <a:ea typeface="楷体_GB2312"/>
              <a:cs typeface="微软雅黑"/>
            </a:rPr>
            <a:t>移动式</a:t>
          </a:r>
          <a:endParaRPr lang="zh-CN" altLang="en-US" sz="1800" kern="1200" dirty="0">
            <a:latin typeface="微软雅黑"/>
            <a:ea typeface="楷体_GB2312"/>
            <a:cs typeface="微软雅黑"/>
          </a:endParaRPr>
        </a:p>
      </dsp:txBody>
      <dsp:txXfrm>
        <a:off x="7834275" y="2550042"/>
        <a:ext cx="570266" cy="1153945"/>
      </dsp:txXfrm>
    </dsp:sp>
    <dsp:sp modelId="{C19AC2C8-D21C-4941-8A19-438BDAD83AD4}">
      <dsp:nvSpPr>
        <dsp:cNvPr id="0" name=""/>
        <dsp:cNvSpPr/>
      </dsp:nvSpPr>
      <dsp:spPr>
        <a:xfrm>
          <a:off x="8576758" y="2174735"/>
          <a:ext cx="504005" cy="35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82"/>
              </a:lnTo>
              <a:lnTo>
                <a:pt x="504005" y="178782"/>
              </a:lnTo>
              <a:lnTo>
                <a:pt x="504005" y="3575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50D9F-1044-4863-8CF0-3C0BCAD1F38B}">
      <dsp:nvSpPr>
        <dsp:cNvPr id="0" name=""/>
        <dsp:cNvSpPr/>
      </dsp:nvSpPr>
      <dsp:spPr>
        <a:xfrm>
          <a:off x="8824544" y="2532300"/>
          <a:ext cx="512439" cy="1174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微软雅黑"/>
              <a:ea typeface="楷体_GB2312"/>
              <a:cs typeface="微软雅黑"/>
            </a:rPr>
            <a:t>摆动式</a:t>
          </a:r>
          <a:endParaRPr lang="zh-CN" altLang="en-US" sz="1800" kern="1200" dirty="0">
            <a:latin typeface="微软雅黑"/>
            <a:ea typeface="楷体_GB2312"/>
            <a:cs typeface="微软雅黑"/>
          </a:endParaRPr>
        </a:p>
      </dsp:txBody>
      <dsp:txXfrm>
        <a:off x="8839553" y="2547309"/>
        <a:ext cx="482421" cy="1144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D19BA-B86E-4E44-BEAD-A9579E0001EB}">
      <dsp:nvSpPr>
        <dsp:cNvPr id="0" name=""/>
        <dsp:cNvSpPr/>
      </dsp:nvSpPr>
      <dsp:spPr>
        <a:xfrm>
          <a:off x="0" y="144981"/>
          <a:ext cx="4544140" cy="10552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4000" kern="1200" dirty="0" smtClean="0"/>
            <a:t>完成习题集Ｐ</a:t>
          </a:r>
          <a:r>
            <a:rPr lang="en-US" altLang="zh-CN" sz="4000" kern="1200" baseline="-25000" dirty="0" smtClean="0"/>
            <a:t>80</a:t>
          </a:r>
          <a:r>
            <a:rPr lang="zh-CN" sz="4000" kern="1200" baseline="-25000" dirty="0" smtClean="0"/>
            <a:t>－</a:t>
          </a:r>
          <a:r>
            <a:rPr lang="en-US" altLang="zh-CN" sz="4000" kern="1200" baseline="-25000" dirty="0" smtClean="0"/>
            <a:t>83</a:t>
          </a:r>
          <a:endParaRPr lang="zh-CN" sz="4000" kern="1200" dirty="0"/>
        </a:p>
      </dsp:txBody>
      <dsp:txXfrm>
        <a:off x="51512" y="196493"/>
        <a:ext cx="4441116" cy="95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A73E9-32D1-4682-8C73-7D3AF3179D0A}" type="datetimeFigureOut">
              <a:rPr lang="zh-CN" altLang="en-US" smtClean="0"/>
              <a:t>2022-07-15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38C32-96D3-4E2E-AE6D-A15B2A30E8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9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7904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10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20595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11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400686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12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1260117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13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169777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14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2971697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15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2924178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16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3789635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17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4132913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18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altLang="zh-CN" smtClean="0"/>
              <a:t>Background provided by m62 Visualcommunications, visit www.m62.net for more information</a:t>
            </a:r>
          </a:p>
          <a:p>
            <a:pPr eaLnBrk="1" hangingPunct="1"/>
            <a:endParaRPr lang="zh-CN" altLang="en-GB" smtClean="0"/>
          </a:p>
        </p:txBody>
      </p:sp>
    </p:spTree>
    <p:extLst>
      <p:ext uri="{BB962C8B-B14F-4D97-AF65-F5344CB8AC3E}">
        <p14:creationId xmlns:p14="http://schemas.microsoft.com/office/powerpoint/2010/main" val="91227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2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68710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3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539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4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40567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5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3906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6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60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7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792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8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303734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fld id="{53E0AF1E-B6DF-4B8E-99BF-619921DC55CC}" type="slidenum">
              <a:rPr altLang="en-US" sz="1200" b="0" smtClean="0"/>
              <a:pPr/>
              <a:t>9</a:t>
            </a:fld>
            <a:endParaRPr lang="zh-CN" altLang="en-US" sz="1200" b="0" smtClean="0"/>
          </a:p>
        </p:txBody>
      </p:sp>
      <p:sp>
        <p:nvSpPr>
          <p:cNvPr id="5123" name="幻灯片图像占位符 2887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5124" name="文本占位符 288770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688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28927" y="1906523"/>
            <a:ext cx="1344295" cy="1346200"/>
          </a:xfrm>
          <a:custGeom>
            <a:avLst/>
            <a:gdLst/>
            <a:ahLst/>
            <a:cxnLst/>
            <a:rect l="l" t="t" r="r" b="b"/>
            <a:pathLst>
              <a:path w="1344295" h="1346200">
                <a:moveTo>
                  <a:pt x="0" y="0"/>
                </a:moveTo>
                <a:lnTo>
                  <a:pt x="1344168" y="0"/>
                </a:lnTo>
                <a:lnTo>
                  <a:pt x="1344168" y="1345691"/>
                </a:lnTo>
                <a:lnTo>
                  <a:pt x="0" y="1345691"/>
                </a:lnTo>
                <a:lnTo>
                  <a:pt x="0" y="0"/>
                </a:lnTo>
                <a:close/>
              </a:path>
            </a:pathLst>
          </a:custGeom>
          <a:solidFill>
            <a:srgbClr val="31BB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051" y="79247"/>
            <a:ext cx="665988" cy="568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138499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01546-EB8C-42B3-B034-5ECED6CC13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83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24" y="1312570"/>
            <a:ext cx="463555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3709" y="1131684"/>
            <a:ext cx="10644581" cy="374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7775" name="矩形 287774"/>
          <p:cNvSpPr>
            <a:spLocks noChangeArrowheads="1"/>
          </p:cNvSpPr>
          <p:nvPr/>
        </p:nvSpPr>
        <p:spPr bwMode="auto">
          <a:xfrm>
            <a:off x="3432175" y="1844676"/>
            <a:ext cx="5976938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5-3  </a:t>
            </a:r>
            <a:r>
              <a:rPr lang="zh-CN" altLang="en-US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凸轮机构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 smtClean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  <a:endParaRPr lang="zh-CN" altLang="en-US" sz="2400" dirty="0">
              <a:solidFill>
                <a:srgbClr val="FFFF0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89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object 9"/>
          <p:cNvSpPr txBox="1"/>
          <p:nvPr/>
        </p:nvSpPr>
        <p:spPr>
          <a:xfrm>
            <a:off x="1042150" y="1064910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21415" y="115493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三、凸轮机构的类型及应用</a:t>
            </a:r>
            <a:endParaRPr lang="zh-CN" altLang="zh-CN" sz="24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          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41210" y="173129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 smtClean="0">
                <a:effectLst/>
                <a:latin typeface="+mn-ea"/>
              </a:rPr>
              <a:t>2</a:t>
            </a:r>
            <a:r>
              <a:rPr lang="zh-CN" altLang="en-US" sz="2000" kern="100" dirty="0" smtClean="0">
                <a:effectLst/>
                <a:latin typeface="+mn-ea"/>
              </a:rPr>
              <a:t>、</a:t>
            </a:r>
            <a:r>
              <a:rPr lang="zh-CN" altLang="zh-CN" sz="2000" kern="100" dirty="0" smtClean="0">
                <a:effectLst/>
                <a:latin typeface="+mn-ea"/>
              </a:rPr>
              <a:t>按照从动件的运动形式分</a:t>
            </a:r>
          </a:p>
          <a:p>
            <a:pPr marL="226695" indent="266700" algn="just">
              <a:spcAft>
                <a:spcPts val="0"/>
              </a:spcAft>
            </a:pPr>
            <a:r>
              <a:rPr lang="zh-CN" altLang="zh-CN" sz="2000" kern="100" dirty="0" smtClean="0">
                <a:effectLst/>
                <a:latin typeface="+mn-ea"/>
              </a:rPr>
              <a:t>（</a:t>
            </a:r>
            <a:r>
              <a:rPr lang="en-US" altLang="zh-CN" sz="2000" kern="100" dirty="0" smtClean="0">
                <a:effectLst/>
                <a:latin typeface="+mn-ea"/>
              </a:rPr>
              <a:t>1</a:t>
            </a:r>
            <a:r>
              <a:rPr lang="zh-CN" altLang="zh-CN" sz="2000" kern="100" dirty="0" smtClean="0">
                <a:effectLst/>
                <a:latin typeface="+mn-ea"/>
              </a:rPr>
              <a:t>）移动从动件</a:t>
            </a:r>
          </a:p>
          <a:p>
            <a:pPr marL="226695" indent="266700" algn="just">
              <a:spcAft>
                <a:spcPts val="0"/>
              </a:spcAft>
            </a:pPr>
            <a:r>
              <a:rPr lang="zh-CN" altLang="zh-CN" sz="2000" kern="100" dirty="0" smtClean="0">
                <a:effectLst/>
                <a:latin typeface="+mn-ea"/>
              </a:rPr>
              <a:t>（</a:t>
            </a:r>
            <a:r>
              <a:rPr lang="en-US" altLang="zh-CN" sz="2000" kern="100" dirty="0" smtClean="0">
                <a:effectLst/>
                <a:latin typeface="+mn-ea"/>
              </a:rPr>
              <a:t>2</a:t>
            </a:r>
            <a:r>
              <a:rPr lang="zh-CN" altLang="zh-CN" sz="2000" kern="100" dirty="0" smtClean="0">
                <a:effectLst/>
                <a:latin typeface="+mn-ea"/>
              </a:rPr>
              <a:t>）摆动从动件</a:t>
            </a:r>
            <a:endParaRPr lang="zh-CN" altLang="zh-CN" sz="2000" kern="100" dirty="0">
              <a:effectLst/>
              <a:latin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50" y="2948869"/>
            <a:ext cx="3577827" cy="26833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95" y="2948869"/>
            <a:ext cx="3526616" cy="264496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599080" y="4071295"/>
            <a:ext cx="1973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266700" algn="just">
              <a:spcAft>
                <a:spcPts val="0"/>
              </a:spcAft>
            </a:pPr>
            <a:r>
              <a:rPr lang="zh-CN" altLang="zh-CN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移动从动件</a:t>
            </a:r>
            <a:endParaRPr lang="zh-CN" altLang="zh-CN" kern="100" dirty="0" smtClean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56503" y="4534891"/>
            <a:ext cx="1973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266700" algn="just">
              <a:spcAft>
                <a:spcPts val="0"/>
              </a:spcAft>
            </a:pPr>
            <a:r>
              <a:rPr lang="zh-CN" altLang="zh-CN" kern="100" dirty="0" smtClean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摆动从动件</a:t>
            </a:r>
            <a:endParaRPr lang="zh-CN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5526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object 4"/>
          <p:cNvSpPr txBox="1"/>
          <p:nvPr/>
        </p:nvSpPr>
        <p:spPr>
          <a:xfrm>
            <a:off x="1042150" y="1042768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2240515" y="2420189"/>
            <a:ext cx="934532" cy="2451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/>
          <p:nvPr/>
        </p:nvSpPr>
        <p:spPr>
          <a:xfrm>
            <a:off x="5251495" y="2487776"/>
            <a:ext cx="1143510" cy="2316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/>
          <p:nvPr/>
        </p:nvSpPr>
        <p:spPr>
          <a:xfrm>
            <a:off x="8118130" y="2532835"/>
            <a:ext cx="2910840" cy="281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/>
          <p:cNvSpPr/>
          <p:nvPr/>
        </p:nvSpPr>
        <p:spPr>
          <a:xfrm>
            <a:off x="1320676" y="1778661"/>
            <a:ext cx="1243965" cy="628015"/>
          </a:xfrm>
          <a:custGeom>
            <a:avLst/>
            <a:gdLst/>
            <a:ahLst/>
            <a:cxnLst/>
            <a:rect l="l" t="t" r="r" b="b"/>
            <a:pathLst>
              <a:path w="1243964" h="628014">
                <a:moveTo>
                  <a:pt x="1139952" y="627888"/>
                </a:moveTo>
                <a:lnTo>
                  <a:pt x="105156" y="627888"/>
                </a:lnTo>
                <a:lnTo>
                  <a:pt x="64390" y="619390"/>
                </a:lnTo>
                <a:lnTo>
                  <a:pt x="31070" y="596826"/>
                </a:lnTo>
                <a:lnTo>
                  <a:pt x="8504" y="563504"/>
                </a:lnTo>
                <a:lnTo>
                  <a:pt x="0" y="522731"/>
                </a:lnTo>
                <a:lnTo>
                  <a:pt x="0" y="105156"/>
                </a:lnTo>
                <a:lnTo>
                  <a:pt x="8504" y="64147"/>
                </a:lnTo>
                <a:lnTo>
                  <a:pt x="31070" y="30746"/>
                </a:lnTo>
                <a:lnTo>
                  <a:pt x="64390" y="8261"/>
                </a:lnTo>
                <a:lnTo>
                  <a:pt x="105156" y="0"/>
                </a:lnTo>
                <a:lnTo>
                  <a:pt x="1139952" y="0"/>
                </a:lnTo>
                <a:lnTo>
                  <a:pt x="1180331" y="8261"/>
                </a:lnTo>
                <a:lnTo>
                  <a:pt x="1213365" y="30746"/>
                </a:lnTo>
                <a:lnTo>
                  <a:pt x="1235601" y="64147"/>
                </a:lnTo>
                <a:lnTo>
                  <a:pt x="1243584" y="105156"/>
                </a:lnTo>
                <a:lnTo>
                  <a:pt x="1243584" y="522731"/>
                </a:lnTo>
                <a:lnTo>
                  <a:pt x="1235601" y="563504"/>
                </a:lnTo>
                <a:lnTo>
                  <a:pt x="1213365" y="596826"/>
                </a:lnTo>
                <a:lnTo>
                  <a:pt x="1180331" y="619390"/>
                </a:lnTo>
                <a:lnTo>
                  <a:pt x="1139952" y="62788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/>
          <p:nvPr/>
        </p:nvSpPr>
        <p:spPr>
          <a:xfrm>
            <a:off x="1320676" y="1739365"/>
            <a:ext cx="1269365" cy="651510"/>
          </a:xfrm>
          <a:custGeom>
            <a:avLst/>
            <a:gdLst/>
            <a:ahLst/>
            <a:cxnLst/>
            <a:rect l="l" t="t" r="r" b="b"/>
            <a:pathLst>
              <a:path w="1269364" h="651510">
                <a:moveTo>
                  <a:pt x="1169123" y="1269"/>
                </a:moveTo>
                <a:lnTo>
                  <a:pt x="99733" y="1269"/>
                </a:lnTo>
                <a:lnTo>
                  <a:pt x="104965" y="0"/>
                </a:lnTo>
                <a:lnTo>
                  <a:pt x="1163891" y="0"/>
                </a:lnTo>
                <a:lnTo>
                  <a:pt x="1169123" y="1269"/>
                </a:lnTo>
                <a:close/>
              </a:path>
              <a:path w="1269364" h="651510">
                <a:moveTo>
                  <a:pt x="1196962" y="8889"/>
                </a:moveTo>
                <a:lnTo>
                  <a:pt x="71894" y="8889"/>
                </a:lnTo>
                <a:lnTo>
                  <a:pt x="77228" y="6350"/>
                </a:lnTo>
                <a:lnTo>
                  <a:pt x="82092" y="5080"/>
                </a:lnTo>
                <a:lnTo>
                  <a:pt x="88264" y="2539"/>
                </a:lnTo>
                <a:lnTo>
                  <a:pt x="93319" y="1269"/>
                </a:lnTo>
                <a:lnTo>
                  <a:pt x="1175537" y="1269"/>
                </a:lnTo>
                <a:lnTo>
                  <a:pt x="1180592" y="2539"/>
                </a:lnTo>
                <a:lnTo>
                  <a:pt x="1186764" y="5080"/>
                </a:lnTo>
                <a:lnTo>
                  <a:pt x="1191628" y="6350"/>
                </a:lnTo>
                <a:lnTo>
                  <a:pt x="1196962" y="8889"/>
                </a:lnTo>
                <a:close/>
              </a:path>
              <a:path w="1269364" h="651510">
                <a:moveTo>
                  <a:pt x="69888" y="613410"/>
                </a:moveTo>
                <a:lnTo>
                  <a:pt x="30251" y="613410"/>
                </a:lnTo>
                <a:lnTo>
                  <a:pt x="26581" y="609600"/>
                </a:lnTo>
                <a:lnTo>
                  <a:pt x="23114" y="604519"/>
                </a:lnTo>
                <a:lnTo>
                  <a:pt x="19862" y="600710"/>
                </a:lnTo>
                <a:lnTo>
                  <a:pt x="17132" y="595630"/>
                </a:lnTo>
                <a:lnTo>
                  <a:pt x="16814" y="595630"/>
                </a:lnTo>
                <a:lnTo>
                  <a:pt x="14300" y="590550"/>
                </a:lnTo>
                <a:lnTo>
                  <a:pt x="11429" y="585469"/>
                </a:lnTo>
                <a:lnTo>
                  <a:pt x="9334" y="580389"/>
                </a:lnTo>
                <a:lnTo>
                  <a:pt x="9093" y="580389"/>
                </a:lnTo>
                <a:lnTo>
                  <a:pt x="2311" y="557530"/>
                </a:lnTo>
                <a:lnTo>
                  <a:pt x="1295" y="552450"/>
                </a:lnTo>
                <a:lnTo>
                  <a:pt x="635" y="547369"/>
                </a:lnTo>
                <a:lnTo>
                  <a:pt x="571" y="546100"/>
                </a:lnTo>
                <a:lnTo>
                  <a:pt x="126" y="541019"/>
                </a:lnTo>
                <a:lnTo>
                  <a:pt x="0" y="116839"/>
                </a:lnTo>
                <a:lnTo>
                  <a:pt x="126" y="110489"/>
                </a:lnTo>
                <a:lnTo>
                  <a:pt x="571" y="105410"/>
                </a:lnTo>
                <a:lnTo>
                  <a:pt x="635" y="104139"/>
                </a:lnTo>
                <a:lnTo>
                  <a:pt x="1295" y="99060"/>
                </a:lnTo>
                <a:lnTo>
                  <a:pt x="2311" y="92710"/>
                </a:lnTo>
                <a:lnTo>
                  <a:pt x="2438" y="92710"/>
                </a:lnTo>
                <a:lnTo>
                  <a:pt x="3606" y="87630"/>
                </a:lnTo>
                <a:lnTo>
                  <a:pt x="5359" y="81280"/>
                </a:lnTo>
                <a:lnTo>
                  <a:pt x="7010" y="76200"/>
                </a:lnTo>
                <a:lnTo>
                  <a:pt x="9093" y="71119"/>
                </a:lnTo>
                <a:lnTo>
                  <a:pt x="9334" y="71119"/>
                </a:lnTo>
                <a:lnTo>
                  <a:pt x="11696" y="66039"/>
                </a:lnTo>
                <a:lnTo>
                  <a:pt x="14008" y="60960"/>
                </a:lnTo>
                <a:lnTo>
                  <a:pt x="16814" y="55880"/>
                </a:lnTo>
                <a:lnTo>
                  <a:pt x="17132" y="55880"/>
                </a:lnTo>
                <a:lnTo>
                  <a:pt x="20205" y="50800"/>
                </a:lnTo>
                <a:lnTo>
                  <a:pt x="23114" y="46989"/>
                </a:lnTo>
                <a:lnTo>
                  <a:pt x="26581" y="41910"/>
                </a:lnTo>
                <a:lnTo>
                  <a:pt x="30251" y="38100"/>
                </a:lnTo>
                <a:lnTo>
                  <a:pt x="34124" y="34289"/>
                </a:lnTo>
                <a:lnTo>
                  <a:pt x="34556" y="33019"/>
                </a:lnTo>
                <a:lnTo>
                  <a:pt x="38633" y="29210"/>
                </a:lnTo>
                <a:lnTo>
                  <a:pt x="42900" y="25400"/>
                </a:lnTo>
                <a:lnTo>
                  <a:pt x="47332" y="22860"/>
                </a:lnTo>
                <a:lnTo>
                  <a:pt x="51942" y="19050"/>
                </a:lnTo>
                <a:lnTo>
                  <a:pt x="56705" y="16510"/>
                </a:lnTo>
                <a:lnTo>
                  <a:pt x="61620" y="13969"/>
                </a:lnTo>
                <a:lnTo>
                  <a:pt x="66128" y="11430"/>
                </a:lnTo>
                <a:lnTo>
                  <a:pt x="71323" y="8889"/>
                </a:lnTo>
                <a:lnTo>
                  <a:pt x="1197533" y="8889"/>
                </a:lnTo>
                <a:lnTo>
                  <a:pt x="1202728" y="11430"/>
                </a:lnTo>
                <a:lnTo>
                  <a:pt x="1207236" y="13969"/>
                </a:lnTo>
                <a:lnTo>
                  <a:pt x="1212151" y="16510"/>
                </a:lnTo>
                <a:lnTo>
                  <a:pt x="1216914" y="19050"/>
                </a:lnTo>
                <a:lnTo>
                  <a:pt x="1221524" y="22860"/>
                </a:lnTo>
                <a:lnTo>
                  <a:pt x="1223740" y="24130"/>
                </a:lnTo>
                <a:lnTo>
                  <a:pt x="117576" y="24130"/>
                </a:lnTo>
                <a:lnTo>
                  <a:pt x="112191" y="25400"/>
                </a:lnTo>
                <a:lnTo>
                  <a:pt x="103555" y="25400"/>
                </a:lnTo>
                <a:lnTo>
                  <a:pt x="98412" y="26669"/>
                </a:lnTo>
                <a:lnTo>
                  <a:pt x="99034" y="26669"/>
                </a:lnTo>
                <a:lnTo>
                  <a:pt x="93979" y="27939"/>
                </a:lnTo>
                <a:lnTo>
                  <a:pt x="94589" y="27939"/>
                </a:lnTo>
                <a:lnTo>
                  <a:pt x="89623" y="29210"/>
                </a:lnTo>
                <a:lnTo>
                  <a:pt x="90233" y="29210"/>
                </a:lnTo>
                <a:lnTo>
                  <a:pt x="85369" y="30480"/>
                </a:lnTo>
                <a:lnTo>
                  <a:pt x="85953" y="30480"/>
                </a:lnTo>
                <a:lnTo>
                  <a:pt x="81216" y="31750"/>
                </a:lnTo>
                <a:lnTo>
                  <a:pt x="81787" y="31750"/>
                </a:lnTo>
                <a:lnTo>
                  <a:pt x="77152" y="34289"/>
                </a:lnTo>
                <a:lnTo>
                  <a:pt x="77711" y="34289"/>
                </a:lnTo>
                <a:lnTo>
                  <a:pt x="73202" y="35560"/>
                </a:lnTo>
                <a:lnTo>
                  <a:pt x="73748" y="35560"/>
                </a:lnTo>
                <a:lnTo>
                  <a:pt x="69367" y="38100"/>
                </a:lnTo>
                <a:lnTo>
                  <a:pt x="69888" y="38100"/>
                </a:lnTo>
                <a:lnTo>
                  <a:pt x="65646" y="40639"/>
                </a:lnTo>
                <a:lnTo>
                  <a:pt x="66154" y="40639"/>
                </a:lnTo>
                <a:lnTo>
                  <a:pt x="62052" y="43180"/>
                </a:lnTo>
                <a:lnTo>
                  <a:pt x="62534" y="43180"/>
                </a:lnTo>
                <a:lnTo>
                  <a:pt x="58585" y="45719"/>
                </a:lnTo>
                <a:lnTo>
                  <a:pt x="59054" y="45719"/>
                </a:lnTo>
                <a:lnTo>
                  <a:pt x="55257" y="48260"/>
                </a:lnTo>
                <a:lnTo>
                  <a:pt x="55714" y="48260"/>
                </a:lnTo>
                <a:lnTo>
                  <a:pt x="52082" y="52069"/>
                </a:lnTo>
                <a:lnTo>
                  <a:pt x="52514" y="52069"/>
                </a:lnTo>
                <a:lnTo>
                  <a:pt x="49047" y="54610"/>
                </a:lnTo>
                <a:lnTo>
                  <a:pt x="49453" y="54610"/>
                </a:lnTo>
                <a:lnTo>
                  <a:pt x="46164" y="58419"/>
                </a:lnTo>
                <a:lnTo>
                  <a:pt x="46558" y="58419"/>
                </a:lnTo>
                <a:lnTo>
                  <a:pt x="44483" y="60960"/>
                </a:lnTo>
                <a:lnTo>
                  <a:pt x="43814" y="60960"/>
                </a:lnTo>
                <a:lnTo>
                  <a:pt x="41624" y="64769"/>
                </a:lnTo>
                <a:lnTo>
                  <a:pt x="41236" y="64769"/>
                </a:lnTo>
                <a:lnTo>
                  <a:pt x="39198" y="68580"/>
                </a:lnTo>
                <a:lnTo>
                  <a:pt x="38836" y="68580"/>
                </a:lnTo>
                <a:lnTo>
                  <a:pt x="36950" y="72389"/>
                </a:lnTo>
                <a:lnTo>
                  <a:pt x="36614" y="72389"/>
                </a:lnTo>
                <a:lnTo>
                  <a:pt x="34880" y="76200"/>
                </a:lnTo>
                <a:lnTo>
                  <a:pt x="34569" y="76200"/>
                </a:lnTo>
                <a:lnTo>
                  <a:pt x="33007" y="80010"/>
                </a:lnTo>
                <a:lnTo>
                  <a:pt x="32727" y="80010"/>
                </a:lnTo>
                <a:lnTo>
                  <a:pt x="30848" y="85089"/>
                </a:lnTo>
                <a:lnTo>
                  <a:pt x="31064" y="85089"/>
                </a:lnTo>
                <a:lnTo>
                  <a:pt x="29835" y="88900"/>
                </a:lnTo>
                <a:lnTo>
                  <a:pt x="29603" y="88900"/>
                </a:lnTo>
                <a:lnTo>
                  <a:pt x="28206" y="93980"/>
                </a:lnTo>
                <a:lnTo>
                  <a:pt x="28359" y="93980"/>
                </a:lnTo>
                <a:lnTo>
                  <a:pt x="27190" y="97789"/>
                </a:lnTo>
                <a:lnTo>
                  <a:pt x="26403" y="102869"/>
                </a:lnTo>
                <a:lnTo>
                  <a:pt x="25996" y="106680"/>
                </a:lnTo>
                <a:lnTo>
                  <a:pt x="25590" y="110489"/>
                </a:lnTo>
                <a:lnTo>
                  <a:pt x="25526" y="111760"/>
                </a:lnTo>
                <a:lnTo>
                  <a:pt x="25387" y="116839"/>
                </a:lnTo>
                <a:lnTo>
                  <a:pt x="25387" y="534669"/>
                </a:lnTo>
                <a:lnTo>
                  <a:pt x="25488" y="539750"/>
                </a:lnTo>
                <a:lnTo>
                  <a:pt x="25895" y="544830"/>
                </a:lnTo>
                <a:lnTo>
                  <a:pt x="26492" y="548639"/>
                </a:lnTo>
                <a:lnTo>
                  <a:pt x="27317" y="553719"/>
                </a:lnTo>
                <a:lnTo>
                  <a:pt x="27482" y="553719"/>
                </a:lnTo>
                <a:lnTo>
                  <a:pt x="28359" y="557530"/>
                </a:lnTo>
                <a:lnTo>
                  <a:pt x="28206" y="557530"/>
                </a:lnTo>
                <a:lnTo>
                  <a:pt x="29603" y="562610"/>
                </a:lnTo>
                <a:lnTo>
                  <a:pt x="29835" y="562610"/>
                </a:lnTo>
                <a:lnTo>
                  <a:pt x="31064" y="566419"/>
                </a:lnTo>
                <a:lnTo>
                  <a:pt x="30848" y="566419"/>
                </a:lnTo>
                <a:lnTo>
                  <a:pt x="32727" y="571500"/>
                </a:lnTo>
                <a:lnTo>
                  <a:pt x="33007" y="571500"/>
                </a:lnTo>
                <a:lnTo>
                  <a:pt x="34569" y="575310"/>
                </a:lnTo>
                <a:lnTo>
                  <a:pt x="34880" y="575310"/>
                </a:lnTo>
                <a:lnTo>
                  <a:pt x="36614" y="579119"/>
                </a:lnTo>
                <a:lnTo>
                  <a:pt x="36950" y="579119"/>
                </a:lnTo>
                <a:lnTo>
                  <a:pt x="38836" y="582930"/>
                </a:lnTo>
                <a:lnTo>
                  <a:pt x="39198" y="582930"/>
                </a:lnTo>
                <a:lnTo>
                  <a:pt x="41236" y="586739"/>
                </a:lnTo>
                <a:lnTo>
                  <a:pt x="41624" y="586739"/>
                </a:lnTo>
                <a:lnTo>
                  <a:pt x="43814" y="590550"/>
                </a:lnTo>
                <a:lnTo>
                  <a:pt x="44483" y="590550"/>
                </a:lnTo>
                <a:lnTo>
                  <a:pt x="46558" y="593089"/>
                </a:lnTo>
                <a:lnTo>
                  <a:pt x="46164" y="593089"/>
                </a:lnTo>
                <a:lnTo>
                  <a:pt x="49453" y="596900"/>
                </a:lnTo>
                <a:lnTo>
                  <a:pt x="49047" y="596900"/>
                </a:lnTo>
                <a:lnTo>
                  <a:pt x="52514" y="599439"/>
                </a:lnTo>
                <a:lnTo>
                  <a:pt x="52082" y="599439"/>
                </a:lnTo>
                <a:lnTo>
                  <a:pt x="55714" y="603250"/>
                </a:lnTo>
                <a:lnTo>
                  <a:pt x="55257" y="603250"/>
                </a:lnTo>
                <a:lnTo>
                  <a:pt x="59054" y="605789"/>
                </a:lnTo>
                <a:lnTo>
                  <a:pt x="58585" y="605789"/>
                </a:lnTo>
                <a:lnTo>
                  <a:pt x="62534" y="608330"/>
                </a:lnTo>
                <a:lnTo>
                  <a:pt x="62052" y="608330"/>
                </a:lnTo>
                <a:lnTo>
                  <a:pt x="66154" y="610869"/>
                </a:lnTo>
                <a:lnTo>
                  <a:pt x="65646" y="610869"/>
                </a:lnTo>
                <a:lnTo>
                  <a:pt x="69888" y="613410"/>
                </a:lnTo>
                <a:close/>
              </a:path>
              <a:path w="1269364" h="651510">
                <a:moveTo>
                  <a:pt x="1151597" y="25400"/>
                </a:moveTo>
                <a:lnTo>
                  <a:pt x="117246" y="25400"/>
                </a:lnTo>
                <a:lnTo>
                  <a:pt x="117576" y="24130"/>
                </a:lnTo>
                <a:lnTo>
                  <a:pt x="1151280" y="24130"/>
                </a:lnTo>
                <a:lnTo>
                  <a:pt x="1151597" y="25400"/>
                </a:lnTo>
                <a:close/>
              </a:path>
              <a:path w="1269364" h="651510">
                <a:moveTo>
                  <a:pt x="1225410" y="62230"/>
                </a:moveTo>
                <a:lnTo>
                  <a:pt x="1222298" y="58419"/>
                </a:lnTo>
                <a:lnTo>
                  <a:pt x="1222692" y="58419"/>
                </a:lnTo>
                <a:lnTo>
                  <a:pt x="1219403" y="54610"/>
                </a:lnTo>
                <a:lnTo>
                  <a:pt x="1219809" y="54610"/>
                </a:lnTo>
                <a:lnTo>
                  <a:pt x="1216342" y="52069"/>
                </a:lnTo>
                <a:lnTo>
                  <a:pt x="1216774" y="52069"/>
                </a:lnTo>
                <a:lnTo>
                  <a:pt x="1213142" y="48260"/>
                </a:lnTo>
                <a:lnTo>
                  <a:pt x="1213586" y="48260"/>
                </a:lnTo>
                <a:lnTo>
                  <a:pt x="1209802" y="45719"/>
                </a:lnTo>
                <a:lnTo>
                  <a:pt x="1210271" y="45719"/>
                </a:lnTo>
                <a:lnTo>
                  <a:pt x="1206322" y="43180"/>
                </a:lnTo>
                <a:lnTo>
                  <a:pt x="1206804" y="43180"/>
                </a:lnTo>
                <a:lnTo>
                  <a:pt x="1202702" y="40639"/>
                </a:lnTo>
                <a:lnTo>
                  <a:pt x="1203210" y="40639"/>
                </a:lnTo>
                <a:lnTo>
                  <a:pt x="1198968" y="38100"/>
                </a:lnTo>
                <a:lnTo>
                  <a:pt x="1199489" y="38100"/>
                </a:lnTo>
                <a:lnTo>
                  <a:pt x="1195108" y="35560"/>
                </a:lnTo>
                <a:lnTo>
                  <a:pt x="1195654" y="35560"/>
                </a:lnTo>
                <a:lnTo>
                  <a:pt x="1191145" y="34289"/>
                </a:lnTo>
                <a:lnTo>
                  <a:pt x="1191704" y="34289"/>
                </a:lnTo>
                <a:lnTo>
                  <a:pt x="1187069" y="31750"/>
                </a:lnTo>
                <a:lnTo>
                  <a:pt x="1187640" y="31750"/>
                </a:lnTo>
                <a:lnTo>
                  <a:pt x="1182890" y="30480"/>
                </a:lnTo>
                <a:lnTo>
                  <a:pt x="1183487" y="30480"/>
                </a:lnTo>
                <a:lnTo>
                  <a:pt x="1178623" y="29210"/>
                </a:lnTo>
                <a:lnTo>
                  <a:pt x="1179233" y="29210"/>
                </a:lnTo>
                <a:lnTo>
                  <a:pt x="1174267" y="27939"/>
                </a:lnTo>
                <a:lnTo>
                  <a:pt x="1174877" y="27939"/>
                </a:lnTo>
                <a:lnTo>
                  <a:pt x="1169822" y="26669"/>
                </a:lnTo>
                <a:lnTo>
                  <a:pt x="1170444" y="26669"/>
                </a:lnTo>
                <a:lnTo>
                  <a:pt x="1165288" y="25400"/>
                </a:lnTo>
                <a:lnTo>
                  <a:pt x="1156665" y="25400"/>
                </a:lnTo>
                <a:lnTo>
                  <a:pt x="1151280" y="24130"/>
                </a:lnTo>
                <a:lnTo>
                  <a:pt x="1223740" y="24130"/>
                </a:lnTo>
                <a:lnTo>
                  <a:pt x="1225956" y="25400"/>
                </a:lnTo>
                <a:lnTo>
                  <a:pt x="1230223" y="29210"/>
                </a:lnTo>
                <a:lnTo>
                  <a:pt x="1234300" y="33019"/>
                </a:lnTo>
                <a:lnTo>
                  <a:pt x="1234732" y="34289"/>
                </a:lnTo>
                <a:lnTo>
                  <a:pt x="1238605" y="38100"/>
                </a:lnTo>
                <a:lnTo>
                  <a:pt x="1242275" y="41910"/>
                </a:lnTo>
                <a:lnTo>
                  <a:pt x="1245743" y="46989"/>
                </a:lnTo>
                <a:lnTo>
                  <a:pt x="1248994" y="50800"/>
                </a:lnTo>
                <a:lnTo>
                  <a:pt x="1252042" y="55880"/>
                </a:lnTo>
                <a:lnTo>
                  <a:pt x="1254848" y="60960"/>
                </a:lnTo>
                <a:lnTo>
                  <a:pt x="1225042" y="60960"/>
                </a:lnTo>
                <a:lnTo>
                  <a:pt x="1225410" y="62230"/>
                </a:lnTo>
                <a:close/>
              </a:path>
              <a:path w="1269364" h="651510">
                <a:moveTo>
                  <a:pt x="43446" y="62230"/>
                </a:moveTo>
                <a:lnTo>
                  <a:pt x="43814" y="60960"/>
                </a:lnTo>
                <a:lnTo>
                  <a:pt x="44483" y="60960"/>
                </a:lnTo>
                <a:lnTo>
                  <a:pt x="43446" y="62230"/>
                </a:lnTo>
                <a:close/>
              </a:path>
              <a:path w="1269364" h="651510">
                <a:moveTo>
                  <a:pt x="1227963" y="66039"/>
                </a:moveTo>
                <a:lnTo>
                  <a:pt x="1225042" y="60960"/>
                </a:lnTo>
                <a:lnTo>
                  <a:pt x="1254848" y="60960"/>
                </a:lnTo>
                <a:lnTo>
                  <a:pt x="1256582" y="64769"/>
                </a:lnTo>
                <a:lnTo>
                  <a:pt x="1227620" y="64769"/>
                </a:lnTo>
                <a:lnTo>
                  <a:pt x="1227963" y="66039"/>
                </a:lnTo>
                <a:close/>
              </a:path>
              <a:path w="1269364" h="651510">
                <a:moveTo>
                  <a:pt x="40893" y="66039"/>
                </a:moveTo>
                <a:lnTo>
                  <a:pt x="41236" y="64769"/>
                </a:lnTo>
                <a:lnTo>
                  <a:pt x="41624" y="64769"/>
                </a:lnTo>
                <a:lnTo>
                  <a:pt x="40893" y="66039"/>
                </a:lnTo>
                <a:close/>
              </a:path>
              <a:path w="1269364" h="651510">
                <a:moveTo>
                  <a:pt x="1230337" y="69850"/>
                </a:moveTo>
                <a:lnTo>
                  <a:pt x="1227620" y="64769"/>
                </a:lnTo>
                <a:lnTo>
                  <a:pt x="1256582" y="64769"/>
                </a:lnTo>
                <a:lnTo>
                  <a:pt x="1258341" y="68580"/>
                </a:lnTo>
                <a:lnTo>
                  <a:pt x="1230020" y="68580"/>
                </a:lnTo>
                <a:lnTo>
                  <a:pt x="1230337" y="69850"/>
                </a:lnTo>
                <a:close/>
              </a:path>
              <a:path w="1269364" h="651510">
                <a:moveTo>
                  <a:pt x="38519" y="69850"/>
                </a:moveTo>
                <a:lnTo>
                  <a:pt x="38836" y="68580"/>
                </a:lnTo>
                <a:lnTo>
                  <a:pt x="39198" y="68580"/>
                </a:lnTo>
                <a:lnTo>
                  <a:pt x="38519" y="69850"/>
                </a:lnTo>
                <a:close/>
              </a:path>
              <a:path w="1269364" h="651510">
                <a:moveTo>
                  <a:pt x="1232534" y="73660"/>
                </a:moveTo>
                <a:lnTo>
                  <a:pt x="1230020" y="68580"/>
                </a:lnTo>
                <a:lnTo>
                  <a:pt x="1258341" y="68580"/>
                </a:lnTo>
                <a:lnTo>
                  <a:pt x="1259522" y="71119"/>
                </a:lnTo>
                <a:lnTo>
                  <a:pt x="1259763" y="71119"/>
                </a:lnTo>
                <a:lnTo>
                  <a:pt x="1260284" y="72389"/>
                </a:lnTo>
                <a:lnTo>
                  <a:pt x="1232242" y="72389"/>
                </a:lnTo>
                <a:lnTo>
                  <a:pt x="1232534" y="73660"/>
                </a:lnTo>
                <a:close/>
              </a:path>
              <a:path w="1269364" h="651510">
                <a:moveTo>
                  <a:pt x="36321" y="73660"/>
                </a:moveTo>
                <a:lnTo>
                  <a:pt x="36614" y="72389"/>
                </a:lnTo>
                <a:lnTo>
                  <a:pt x="36950" y="72389"/>
                </a:lnTo>
                <a:lnTo>
                  <a:pt x="36321" y="73660"/>
                </a:lnTo>
                <a:close/>
              </a:path>
              <a:path w="1269364" h="651510">
                <a:moveTo>
                  <a:pt x="1234554" y="77469"/>
                </a:moveTo>
                <a:lnTo>
                  <a:pt x="1232242" y="72389"/>
                </a:lnTo>
                <a:lnTo>
                  <a:pt x="1260284" y="72389"/>
                </a:lnTo>
                <a:lnTo>
                  <a:pt x="1261846" y="76200"/>
                </a:lnTo>
                <a:lnTo>
                  <a:pt x="1234274" y="76200"/>
                </a:lnTo>
                <a:lnTo>
                  <a:pt x="1234554" y="77469"/>
                </a:lnTo>
                <a:close/>
              </a:path>
              <a:path w="1269364" h="651510">
                <a:moveTo>
                  <a:pt x="34302" y="77469"/>
                </a:moveTo>
                <a:lnTo>
                  <a:pt x="34569" y="76200"/>
                </a:lnTo>
                <a:lnTo>
                  <a:pt x="34880" y="76200"/>
                </a:lnTo>
                <a:lnTo>
                  <a:pt x="34302" y="77469"/>
                </a:lnTo>
                <a:close/>
              </a:path>
              <a:path w="1269364" h="651510">
                <a:moveTo>
                  <a:pt x="1236370" y="81280"/>
                </a:moveTo>
                <a:lnTo>
                  <a:pt x="1234274" y="76200"/>
                </a:lnTo>
                <a:lnTo>
                  <a:pt x="1261846" y="76200"/>
                </a:lnTo>
                <a:lnTo>
                  <a:pt x="1263084" y="80010"/>
                </a:lnTo>
                <a:lnTo>
                  <a:pt x="1236129" y="80010"/>
                </a:lnTo>
                <a:lnTo>
                  <a:pt x="1236370" y="81280"/>
                </a:lnTo>
                <a:close/>
              </a:path>
              <a:path w="1269364" h="651510">
                <a:moveTo>
                  <a:pt x="32486" y="81280"/>
                </a:moveTo>
                <a:lnTo>
                  <a:pt x="32727" y="80010"/>
                </a:lnTo>
                <a:lnTo>
                  <a:pt x="33007" y="80010"/>
                </a:lnTo>
                <a:lnTo>
                  <a:pt x="32486" y="81280"/>
                </a:lnTo>
                <a:close/>
              </a:path>
              <a:path w="1269364" h="651510">
                <a:moveTo>
                  <a:pt x="1239431" y="90169"/>
                </a:moveTo>
                <a:lnTo>
                  <a:pt x="1237792" y="85089"/>
                </a:lnTo>
                <a:lnTo>
                  <a:pt x="1238008" y="85089"/>
                </a:lnTo>
                <a:lnTo>
                  <a:pt x="1236129" y="80010"/>
                </a:lnTo>
                <a:lnTo>
                  <a:pt x="1263084" y="80010"/>
                </a:lnTo>
                <a:lnTo>
                  <a:pt x="1263497" y="81280"/>
                </a:lnTo>
                <a:lnTo>
                  <a:pt x="1265250" y="87630"/>
                </a:lnTo>
                <a:lnTo>
                  <a:pt x="1265542" y="88900"/>
                </a:lnTo>
                <a:lnTo>
                  <a:pt x="1239240" y="88900"/>
                </a:lnTo>
                <a:lnTo>
                  <a:pt x="1239431" y="90169"/>
                </a:lnTo>
                <a:close/>
              </a:path>
              <a:path w="1269364" h="651510">
                <a:moveTo>
                  <a:pt x="29425" y="90169"/>
                </a:moveTo>
                <a:lnTo>
                  <a:pt x="29603" y="88900"/>
                </a:lnTo>
                <a:lnTo>
                  <a:pt x="29835" y="88900"/>
                </a:lnTo>
                <a:lnTo>
                  <a:pt x="29425" y="90169"/>
                </a:lnTo>
                <a:close/>
              </a:path>
              <a:path w="1269364" h="651510">
                <a:moveTo>
                  <a:pt x="1268396" y="544830"/>
                </a:moveTo>
                <a:lnTo>
                  <a:pt x="1242961" y="544830"/>
                </a:lnTo>
                <a:lnTo>
                  <a:pt x="1243368" y="539750"/>
                </a:lnTo>
                <a:lnTo>
                  <a:pt x="1243469" y="534669"/>
                </a:lnTo>
                <a:lnTo>
                  <a:pt x="1243469" y="116839"/>
                </a:lnTo>
                <a:lnTo>
                  <a:pt x="1243330" y="111760"/>
                </a:lnTo>
                <a:lnTo>
                  <a:pt x="1243266" y="110489"/>
                </a:lnTo>
                <a:lnTo>
                  <a:pt x="1242961" y="106680"/>
                </a:lnTo>
                <a:lnTo>
                  <a:pt x="1242364" y="102869"/>
                </a:lnTo>
                <a:lnTo>
                  <a:pt x="1241539" y="97789"/>
                </a:lnTo>
                <a:lnTo>
                  <a:pt x="1241666" y="97789"/>
                </a:lnTo>
                <a:lnTo>
                  <a:pt x="1240497" y="93980"/>
                </a:lnTo>
                <a:lnTo>
                  <a:pt x="1240650" y="93980"/>
                </a:lnTo>
                <a:lnTo>
                  <a:pt x="1239240" y="88900"/>
                </a:lnTo>
                <a:lnTo>
                  <a:pt x="1265542" y="88900"/>
                </a:lnTo>
                <a:lnTo>
                  <a:pt x="1266418" y="92710"/>
                </a:lnTo>
                <a:lnTo>
                  <a:pt x="1267561" y="99060"/>
                </a:lnTo>
                <a:lnTo>
                  <a:pt x="1268221" y="104139"/>
                </a:lnTo>
                <a:lnTo>
                  <a:pt x="1268285" y="105410"/>
                </a:lnTo>
                <a:lnTo>
                  <a:pt x="1268730" y="110489"/>
                </a:lnTo>
                <a:lnTo>
                  <a:pt x="1268757" y="111760"/>
                </a:lnTo>
                <a:lnTo>
                  <a:pt x="1268730" y="541019"/>
                </a:lnTo>
                <a:lnTo>
                  <a:pt x="1268396" y="544830"/>
                </a:lnTo>
                <a:close/>
              </a:path>
              <a:path w="1269364" h="651510">
                <a:moveTo>
                  <a:pt x="25831" y="107950"/>
                </a:moveTo>
                <a:lnTo>
                  <a:pt x="25895" y="106680"/>
                </a:lnTo>
                <a:lnTo>
                  <a:pt x="25831" y="107950"/>
                </a:lnTo>
                <a:close/>
              </a:path>
              <a:path w="1269364" h="651510">
                <a:moveTo>
                  <a:pt x="1243025" y="107950"/>
                </a:moveTo>
                <a:lnTo>
                  <a:pt x="1242860" y="106680"/>
                </a:lnTo>
                <a:lnTo>
                  <a:pt x="1243025" y="107950"/>
                </a:lnTo>
                <a:close/>
              </a:path>
              <a:path w="1269364" h="651510">
                <a:moveTo>
                  <a:pt x="25996" y="544830"/>
                </a:moveTo>
                <a:lnTo>
                  <a:pt x="25831" y="543560"/>
                </a:lnTo>
                <a:lnTo>
                  <a:pt x="25996" y="544830"/>
                </a:lnTo>
                <a:close/>
              </a:path>
              <a:path w="1269364" h="651510">
                <a:moveTo>
                  <a:pt x="1267307" y="553719"/>
                </a:moveTo>
                <a:lnTo>
                  <a:pt x="1241539" y="553719"/>
                </a:lnTo>
                <a:lnTo>
                  <a:pt x="1242453" y="548639"/>
                </a:lnTo>
                <a:lnTo>
                  <a:pt x="1243025" y="543560"/>
                </a:lnTo>
                <a:lnTo>
                  <a:pt x="1242961" y="544830"/>
                </a:lnTo>
                <a:lnTo>
                  <a:pt x="1268396" y="544830"/>
                </a:lnTo>
                <a:lnTo>
                  <a:pt x="1268285" y="546100"/>
                </a:lnTo>
                <a:lnTo>
                  <a:pt x="1268221" y="547369"/>
                </a:lnTo>
                <a:lnTo>
                  <a:pt x="1267561" y="552450"/>
                </a:lnTo>
                <a:lnTo>
                  <a:pt x="1267307" y="553719"/>
                </a:lnTo>
                <a:close/>
              </a:path>
              <a:path w="1269364" h="651510">
                <a:moveTo>
                  <a:pt x="27482" y="553719"/>
                </a:moveTo>
                <a:lnTo>
                  <a:pt x="27317" y="553719"/>
                </a:lnTo>
                <a:lnTo>
                  <a:pt x="27190" y="552450"/>
                </a:lnTo>
                <a:lnTo>
                  <a:pt x="27482" y="553719"/>
                </a:lnTo>
                <a:close/>
              </a:path>
              <a:path w="1269364" h="651510">
                <a:moveTo>
                  <a:pt x="1265542" y="562610"/>
                </a:moveTo>
                <a:lnTo>
                  <a:pt x="1239240" y="562610"/>
                </a:lnTo>
                <a:lnTo>
                  <a:pt x="1240650" y="557530"/>
                </a:lnTo>
                <a:lnTo>
                  <a:pt x="1240497" y="557530"/>
                </a:lnTo>
                <a:lnTo>
                  <a:pt x="1241666" y="552450"/>
                </a:lnTo>
                <a:lnTo>
                  <a:pt x="1241539" y="553719"/>
                </a:lnTo>
                <a:lnTo>
                  <a:pt x="1267307" y="553719"/>
                </a:lnTo>
                <a:lnTo>
                  <a:pt x="1266545" y="557530"/>
                </a:lnTo>
                <a:lnTo>
                  <a:pt x="1266418" y="558800"/>
                </a:lnTo>
                <a:lnTo>
                  <a:pt x="1265542" y="562610"/>
                </a:lnTo>
                <a:close/>
              </a:path>
              <a:path w="1269364" h="651510">
                <a:moveTo>
                  <a:pt x="29835" y="562610"/>
                </a:moveTo>
                <a:lnTo>
                  <a:pt x="29603" y="562610"/>
                </a:lnTo>
                <a:lnTo>
                  <a:pt x="29425" y="561339"/>
                </a:lnTo>
                <a:lnTo>
                  <a:pt x="29835" y="562610"/>
                </a:lnTo>
                <a:close/>
              </a:path>
              <a:path w="1269364" h="651510">
                <a:moveTo>
                  <a:pt x="1263084" y="571500"/>
                </a:moveTo>
                <a:lnTo>
                  <a:pt x="1236129" y="571500"/>
                </a:lnTo>
                <a:lnTo>
                  <a:pt x="1238008" y="566419"/>
                </a:lnTo>
                <a:lnTo>
                  <a:pt x="1237792" y="566419"/>
                </a:lnTo>
                <a:lnTo>
                  <a:pt x="1239431" y="561339"/>
                </a:lnTo>
                <a:lnTo>
                  <a:pt x="1239240" y="562610"/>
                </a:lnTo>
                <a:lnTo>
                  <a:pt x="1265542" y="562610"/>
                </a:lnTo>
                <a:lnTo>
                  <a:pt x="1265250" y="563880"/>
                </a:lnTo>
                <a:lnTo>
                  <a:pt x="1263497" y="570230"/>
                </a:lnTo>
                <a:lnTo>
                  <a:pt x="1263084" y="571500"/>
                </a:lnTo>
                <a:close/>
              </a:path>
              <a:path w="1269364" h="651510">
                <a:moveTo>
                  <a:pt x="33007" y="571500"/>
                </a:moveTo>
                <a:lnTo>
                  <a:pt x="32727" y="571500"/>
                </a:lnTo>
                <a:lnTo>
                  <a:pt x="32486" y="570230"/>
                </a:lnTo>
                <a:lnTo>
                  <a:pt x="33007" y="571500"/>
                </a:lnTo>
                <a:close/>
              </a:path>
              <a:path w="1269364" h="651510">
                <a:moveTo>
                  <a:pt x="1261846" y="575310"/>
                </a:moveTo>
                <a:lnTo>
                  <a:pt x="1234274" y="575310"/>
                </a:lnTo>
                <a:lnTo>
                  <a:pt x="1236370" y="570230"/>
                </a:lnTo>
                <a:lnTo>
                  <a:pt x="1236129" y="571500"/>
                </a:lnTo>
                <a:lnTo>
                  <a:pt x="1263084" y="571500"/>
                </a:lnTo>
                <a:lnTo>
                  <a:pt x="1261846" y="575310"/>
                </a:lnTo>
                <a:close/>
              </a:path>
              <a:path w="1269364" h="651510">
                <a:moveTo>
                  <a:pt x="34880" y="575310"/>
                </a:moveTo>
                <a:lnTo>
                  <a:pt x="34569" y="575310"/>
                </a:lnTo>
                <a:lnTo>
                  <a:pt x="34302" y="574039"/>
                </a:lnTo>
                <a:lnTo>
                  <a:pt x="34880" y="575310"/>
                </a:lnTo>
                <a:close/>
              </a:path>
              <a:path w="1269364" h="651510">
                <a:moveTo>
                  <a:pt x="1260284" y="579119"/>
                </a:moveTo>
                <a:lnTo>
                  <a:pt x="1232242" y="579119"/>
                </a:lnTo>
                <a:lnTo>
                  <a:pt x="1234554" y="574039"/>
                </a:lnTo>
                <a:lnTo>
                  <a:pt x="1234274" y="575310"/>
                </a:lnTo>
                <a:lnTo>
                  <a:pt x="1261846" y="575310"/>
                </a:lnTo>
                <a:lnTo>
                  <a:pt x="1260284" y="579119"/>
                </a:lnTo>
                <a:close/>
              </a:path>
              <a:path w="1269364" h="651510">
                <a:moveTo>
                  <a:pt x="36950" y="579119"/>
                </a:moveTo>
                <a:lnTo>
                  <a:pt x="36614" y="579119"/>
                </a:lnTo>
                <a:lnTo>
                  <a:pt x="36321" y="577850"/>
                </a:lnTo>
                <a:lnTo>
                  <a:pt x="36950" y="579119"/>
                </a:lnTo>
                <a:close/>
              </a:path>
              <a:path w="1269364" h="651510">
                <a:moveTo>
                  <a:pt x="1258474" y="582930"/>
                </a:moveTo>
                <a:lnTo>
                  <a:pt x="1230020" y="582930"/>
                </a:lnTo>
                <a:lnTo>
                  <a:pt x="1232534" y="577850"/>
                </a:lnTo>
                <a:lnTo>
                  <a:pt x="1232242" y="579119"/>
                </a:lnTo>
                <a:lnTo>
                  <a:pt x="1260284" y="579119"/>
                </a:lnTo>
                <a:lnTo>
                  <a:pt x="1259763" y="580389"/>
                </a:lnTo>
                <a:lnTo>
                  <a:pt x="1259522" y="580389"/>
                </a:lnTo>
                <a:lnTo>
                  <a:pt x="1258474" y="582930"/>
                </a:lnTo>
                <a:close/>
              </a:path>
              <a:path w="1269364" h="651510">
                <a:moveTo>
                  <a:pt x="39198" y="582930"/>
                </a:moveTo>
                <a:lnTo>
                  <a:pt x="38836" y="582930"/>
                </a:lnTo>
                <a:lnTo>
                  <a:pt x="38519" y="581660"/>
                </a:lnTo>
                <a:lnTo>
                  <a:pt x="39198" y="582930"/>
                </a:lnTo>
                <a:close/>
              </a:path>
              <a:path w="1269364" h="651510">
                <a:moveTo>
                  <a:pt x="1256709" y="586739"/>
                </a:moveTo>
                <a:lnTo>
                  <a:pt x="1227620" y="586739"/>
                </a:lnTo>
                <a:lnTo>
                  <a:pt x="1230337" y="581660"/>
                </a:lnTo>
                <a:lnTo>
                  <a:pt x="1230020" y="582930"/>
                </a:lnTo>
                <a:lnTo>
                  <a:pt x="1258474" y="582930"/>
                </a:lnTo>
                <a:lnTo>
                  <a:pt x="1257427" y="585469"/>
                </a:lnTo>
                <a:lnTo>
                  <a:pt x="1256709" y="586739"/>
                </a:lnTo>
                <a:close/>
              </a:path>
              <a:path w="1269364" h="651510">
                <a:moveTo>
                  <a:pt x="41624" y="586739"/>
                </a:moveTo>
                <a:lnTo>
                  <a:pt x="41236" y="586739"/>
                </a:lnTo>
                <a:lnTo>
                  <a:pt x="40893" y="585469"/>
                </a:lnTo>
                <a:lnTo>
                  <a:pt x="41624" y="586739"/>
                </a:lnTo>
                <a:close/>
              </a:path>
              <a:path w="1269364" h="651510">
                <a:moveTo>
                  <a:pt x="1254556" y="590550"/>
                </a:moveTo>
                <a:lnTo>
                  <a:pt x="1225042" y="590550"/>
                </a:lnTo>
                <a:lnTo>
                  <a:pt x="1227963" y="585469"/>
                </a:lnTo>
                <a:lnTo>
                  <a:pt x="1227620" y="586739"/>
                </a:lnTo>
                <a:lnTo>
                  <a:pt x="1256709" y="586739"/>
                </a:lnTo>
                <a:lnTo>
                  <a:pt x="1254556" y="590550"/>
                </a:lnTo>
                <a:close/>
              </a:path>
              <a:path w="1269364" h="651510">
                <a:moveTo>
                  <a:pt x="44483" y="590550"/>
                </a:moveTo>
                <a:lnTo>
                  <a:pt x="43814" y="590550"/>
                </a:lnTo>
                <a:lnTo>
                  <a:pt x="43446" y="589280"/>
                </a:lnTo>
                <a:lnTo>
                  <a:pt x="44483" y="590550"/>
                </a:lnTo>
                <a:close/>
              </a:path>
              <a:path w="1269364" h="651510">
                <a:moveTo>
                  <a:pt x="1225956" y="626110"/>
                </a:moveTo>
                <a:lnTo>
                  <a:pt x="1165288" y="626110"/>
                </a:lnTo>
                <a:lnTo>
                  <a:pt x="1170444" y="624839"/>
                </a:lnTo>
                <a:lnTo>
                  <a:pt x="1169822" y="624839"/>
                </a:lnTo>
                <a:lnTo>
                  <a:pt x="1174877" y="623569"/>
                </a:lnTo>
                <a:lnTo>
                  <a:pt x="1174267" y="623569"/>
                </a:lnTo>
                <a:lnTo>
                  <a:pt x="1179233" y="622300"/>
                </a:lnTo>
                <a:lnTo>
                  <a:pt x="1178623" y="622300"/>
                </a:lnTo>
                <a:lnTo>
                  <a:pt x="1183487" y="621030"/>
                </a:lnTo>
                <a:lnTo>
                  <a:pt x="1182890" y="621030"/>
                </a:lnTo>
                <a:lnTo>
                  <a:pt x="1187640" y="619760"/>
                </a:lnTo>
                <a:lnTo>
                  <a:pt x="1187069" y="619760"/>
                </a:lnTo>
                <a:lnTo>
                  <a:pt x="1191704" y="617219"/>
                </a:lnTo>
                <a:lnTo>
                  <a:pt x="1191145" y="617219"/>
                </a:lnTo>
                <a:lnTo>
                  <a:pt x="1195654" y="615950"/>
                </a:lnTo>
                <a:lnTo>
                  <a:pt x="1195108" y="615950"/>
                </a:lnTo>
                <a:lnTo>
                  <a:pt x="1199489" y="613410"/>
                </a:lnTo>
                <a:lnTo>
                  <a:pt x="1198968" y="613410"/>
                </a:lnTo>
                <a:lnTo>
                  <a:pt x="1203210" y="610869"/>
                </a:lnTo>
                <a:lnTo>
                  <a:pt x="1202702" y="610869"/>
                </a:lnTo>
                <a:lnTo>
                  <a:pt x="1206804" y="608330"/>
                </a:lnTo>
                <a:lnTo>
                  <a:pt x="1206322" y="608330"/>
                </a:lnTo>
                <a:lnTo>
                  <a:pt x="1210271" y="605789"/>
                </a:lnTo>
                <a:lnTo>
                  <a:pt x="1209802" y="605789"/>
                </a:lnTo>
                <a:lnTo>
                  <a:pt x="1213586" y="603250"/>
                </a:lnTo>
                <a:lnTo>
                  <a:pt x="1213142" y="603250"/>
                </a:lnTo>
                <a:lnTo>
                  <a:pt x="1216774" y="599439"/>
                </a:lnTo>
                <a:lnTo>
                  <a:pt x="1216342" y="599439"/>
                </a:lnTo>
                <a:lnTo>
                  <a:pt x="1219809" y="596900"/>
                </a:lnTo>
                <a:lnTo>
                  <a:pt x="1219403" y="596900"/>
                </a:lnTo>
                <a:lnTo>
                  <a:pt x="1222692" y="593089"/>
                </a:lnTo>
                <a:lnTo>
                  <a:pt x="1222298" y="593089"/>
                </a:lnTo>
                <a:lnTo>
                  <a:pt x="1225410" y="589280"/>
                </a:lnTo>
                <a:lnTo>
                  <a:pt x="1225042" y="590550"/>
                </a:lnTo>
                <a:lnTo>
                  <a:pt x="1254556" y="590550"/>
                </a:lnTo>
                <a:lnTo>
                  <a:pt x="1252042" y="595630"/>
                </a:lnTo>
                <a:lnTo>
                  <a:pt x="1248994" y="600710"/>
                </a:lnTo>
                <a:lnTo>
                  <a:pt x="1245743" y="604519"/>
                </a:lnTo>
                <a:lnTo>
                  <a:pt x="1242275" y="609600"/>
                </a:lnTo>
                <a:lnTo>
                  <a:pt x="1238605" y="613410"/>
                </a:lnTo>
                <a:lnTo>
                  <a:pt x="1234732" y="617219"/>
                </a:lnTo>
                <a:lnTo>
                  <a:pt x="1234300" y="618489"/>
                </a:lnTo>
                <a:lnTo>
                  <a:pt x="1230223" y="622300"/>
                </a:lnTo>
                <a:lnTo>
                  <a:pt x="1225956" y="626110"/>
                </a:lnTo>
                <a:close/>
              </a:path>
              <a:path w="1269364" h="651510">
                <a:moveTo>
                  <a:pt x="1175537" y="650239"/>
                </a:moveTo>
                <a:lnTo>
                  <a:pt x="93319" y="650239"/>
                </a:lnTo>
                <a:lnTo>
                  <a:pt x="87655" y="647700"/>
                </a:lnTo>
                <a:lnTo>
                  <a:pt x="82689" y="646430"/>
                </a:lnTo>
                <a:lnTo>
                  <a:pt x="47332" y="628650"/>
                </a:lnTo>
                <a:lnTo>
                  <a:pt x="42900" y="626110"/>
                </a:lnTo>
                <a:lnTo>
                  <a:pt x="38633" y="622300"/>
                </a:lnTo>
                <a:lnTo>
                  <a:pt x="34556" y="618489"/>
                </a:lnTo>
                <a:lnTo>
                  <a:pt x="30657" y="613410"/>
                </a:lnTo>
                <a:lnTo>
                  <a:pt x="69367" y="613410"/>
                </a:lnTo>
                <a:lnTo>
                  <a:pt x="73748" y="615950"/>
                </a:lnTo>
                <a:lnTo>
                  <a:pt x="73202" y="615950"/>
                </a:lnTo>
                <a:lnTo>
                  <a:pt x="77711" y="617219"/>
                </a:lnTo>
                <a:lnTo>
                  <a:pt x="77152" y="617219"/>
                </a:lnTo>
                <a:lnTo>
                  <a:pt x="81787" y="619760"/>
                </a:lnTo>
                <a:lnTo>
                  <a:pt x="81216" y="619760"/>
                </a:lnTo>
                <a:lnTo>
                  <a:pt x="85953" y="621030"/>
                </a:lnTo>
                <a:lnTo>
                  <a:pt x="85369" y="621030"/>
                </a:lnTo>
                <a:lnTo>
                  <a:pt x="90233" y="622300"/>
                </a:lnTo>
                <a:lnTo>
                  <a:pt x="89623" y="622300"/>
                </a:lnTo>
                <a:lnTo>
                  <a:pt x="94589" y="623569"/>
                </a:lnTo>
                <a:lnTo>
                  <a:pt x="93979" y="623569"/>
                </a:lnTo>
                <a:lnTo>
                  <a:pt x="99034" y="624839"/>
                </a:lnTo>
                <a:lnTo>
                  <a:pt x="98412" y="624839"/>
                </a:lnTo>
                <a:lnTo>
                  <a:pt x="103555" y="626110"/>
                </a:lnTo>
                <a:lnTo>
                  <a:pt x="1225956" y="626110"/>
                </a:lnTo>
                <a:lnTo>
                  <a:pt x="1221524" y="628650"/>
                </a:lnTo>
                <a:lnTo>
                  <a:pt x="1216914" y="632460"/>
                </a:lnTo>
                <a:lnTo>
                  <a:pt x="1186167" y="646430"/>
                </a:lnTo>
                <a:lnTo>
                  <a:pt x="1181201" y="647700"/>
                </a:lnTo>
                <a:lnTo>
                  <a:pt x="1175537" y="650239"/>
                </a:lnTo>
                <a:close/>
              </a:path>
              <a:path w="1269364" h="651510">
                <a:moveTo>
                  <a:pt x="1163891" y="651510"/>
                </a:moveTo>
                <a:lnTo>
                  <a:pt x="104965" y="651510"/>
                </a:lnTo>
                <a:lnTo>
                  <a:pt x="99098" y="650239"/>
                </a:lnTo>
                <a:lnTo>
                  <a:pt x="1169758" y="650239"/>
                </a:lnTo>
                <a:lnTo>
                  <a:pt x="1163891" y="651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3"/>
          <p:cNvSpPr/>
          <p:nvPr/>
        </p:nvSpPr>
        <p:spPr>
          <a:xfrm>
            <a:off x="4517009" y="1832301"/>
            <a:ext cx="1243965" cy="626745"/>
          </a:xfrm>
          <a:custGeom>
            <a:avLst/>
            <a:gdLst/>
            <a:ahLst/>
            <a:cxnLst/>
            <a:rect l="l" t="t" r="r" b="b"/>
            <a:pathLst>
              <a:path w="1243964" h="626744">
                <a:moveTo>
                  <a:pt x="1138427" y="626364"/>
                </a:moveTo>
                <a:lnTo>
                  <a:pt x="103631" y="626364"/>
                </a:lnTo>
                <a:lnTo>
                  <a:pt x="63161" y="618526"/>
                </a:lnTo>
                <a:lnTo>
                  <a:pt x="30099" y="596341"/>
                </a:lnTo>
                <a:lnTo>
                  <a:pt x="7895" y="563259"/>
                </a:lnTo>
                <a:lnTo>
                  <a:pt x="0" y="522732"/>
                </a:lnTo>
                <a:lnTo>
                  <a:pt x="0" y="103632"/>
                </a:lnTo>
                <a:lnTo>
                  <a:pt x="7895" y="63282"/>
                </a:lnTo>
                <a:lnTo>
                  <a:pt x="30099" y="30260"/>
                </a:lnTo>
                <a:lnTo>
                  <a:pt x="63161" y="8016"/>
                </a:lnTo>
                <a:lnTo>
                  <a:pt x="103631" y="0"/>
                </a:lnTo>
                <a:lnTo>
                  <a:pt x="1138427" y="0"/>
                </a:lnTo>
                <a:lnTo>
                  <a:pt x="1179100" y="8016"/>
                </a:lnTo>
                <a:lnTo>
                  <a:pt x="1212389" y="30260"/>
                </a:lnTo>
                <a:lnTo>
                  <a:pt x="1234986" y="63282"/>
                </a:lnTo>
                <a:lnTo>
                  <a:pt x="1243584" y="103632"/>
                </a:lnTo>
                <a:lnTo>
                  <a:pt x="1243584" y="522732"/>
                </a:lnTo>
                <a:lnTo>
                  <a:pt x="1234986" y="563259"/>
                </a:lnTo>
                <a:lnTo>
                  <a:pt x="1212389" y="596341"/>
                </a:lnTo>
                <a:lnTo>
                  <a:pt x="1179100" y="618526"/>
                </a:lnTo>
                <a:lnTo>
                  <a:pt x="1138427" y="626364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/>
          <p:nvPr/>
        </p:nvSpPr>
        <p:spPr>
          <a:xfrm>
            <a:off x="4503875" y="1819271"/>
            <a:ext cx="1268730" cy="651510"/>
          </a:xfrm>
          <a:custGeom>
            <a:avLst/>
            <a:gdLst/>
            <a:ahLst/>
            <a:cxnLst/>
            <a:rect l="l" t="t" r="r" b="b"/>
            <a:pathLst>
              <a:path w="1268729" h="651510">
                <a:moveTo>
                  <a:pt x="1169024" y="1269"/>
                </a:moveTo>
                <a:lnTo>
                  <a:pt x="99621" y="1269"/>
                </a:lnTo>
                <a:lnTo>
                  <a:pt x="104853" y="0"/>
                </a:lnTo>
                <a:lnTo>
                  <a:pt x="1163792" y="0"/>
                </a:lnTo>
                <a:lnTo>
                  <a:pt x="1169024" y="1269"/>
                </a:lnTo>
                <a:close/>
              </a:path>
              <a:path w="1268729" h="651510">
                <a:moveTo>
                  <a:pt x="1196850" y="8889"/>
                </a:moveTo>
                <a:lnTo>
                  <a:pt x="71782" y="8889"/>
                </a:lnTo>
                <a:lnTo>
                  <a:pt x="77116" y="6350"/>
                </a:lnTo>
                <a:lnTo>
                  <a:pt x="82577" y="5080"/>
                </a:lnTo>
                <a:lnTo>
                  <a:pt x="88153" y="2539"/>
                </a:lnTo>
                <a:lnTo>
                  <a:pt x="93842" y="1269"/>
                </a:lnTo>
                <a:lnTo>
                  <a:pt x="1174803" y="1269"/>
                </a:lnTo>
                <a:lnTo>
                  <a:pt x="1180480" y="2539"/>
                </a:lnTo>
                <a:lnTo>
                  <a:pt x="1186055" y="5080"/>
                </a:lnTo>
                <a:lnTo>
                  <a:pt x="1191516" y="6350"/>
                </a:lnTo>
                <a:lnTo>
                  <a:pt x="1196850" y="8889"/>
                </a:lnTo>
                <a:close/>
              </a:path>
              <a:path w="1268729" h="651510">
                <a:moveTo>
                  <a:pt x="1197422" y="642619"/>
                </a:moveTo>
                <a:lnTo>
                  <a:pt x="71211" y="642619"/>
                </a:lnTo>
                <a:lnTo>
                  <a:pt x="66017" y="640080"/>
                </a:lnTo>
                <a:lnTo>
                  <a:pt x="61508" y="637539"/>
                </a:lnTo>
                <a:lnTo>
                  <a:pt x="56593" y="635000"/>
                </a:lnTo>
                <a:lnTo>
                  <a:pt x="51831" y="632460"/>
                </a:lnTo>
                <a:lnTo>
                  <a:pt x="47221" y="628650"/>
                </a:lnTo>
                <a:lnTo>
                  <a:pt x="42788" y="626110"/>
                </a:lnTo>
                <a:lnTo>
                  <a:pt x="38521" y="622300"/>
                </a:lnTo>
                <a:lnTo>
                  <a:pt x="34444" y="618489"/>
                </a:lnTo>
                <a:lnTo>
                  <a:pt x="34013" y="617219"/>
                </a:lnTo>
                <a:lnTo>
                  <a:pt x="30152" y="613410"/>
                </a:lnTo>
                <a:lnTo>
                  <a:pt x="26469" y="609600"/>
                </a:lnTo>
                <a:lnTo>
                  <a:pt x="23002" y="604519"/>
                </a:lnTo>
                <a:lnTo>
                  <a:pt x="19751" y="600710"/>
                </a:lnTo>
                <a:lnTo>
                  <a:pt x="16715" y="595630"/>
                </a:lnTo>
                <a:lnTo>
                  <a:pt x="14188" y="590550"/>
                </a:lnTo>
                <a:lnTo>
                  <a:pt x="11318" y="585469"/>
                </a:lnTo>
                <a:lnTo>
                  <a:pt x="9222" y="580389"/>
                </a:lnTo>
                <a:lnTo>
                  <a:pt x="8981" y="580389"/>
                </a:lnTo>
                <a:lnTo>
                  <a:pt x="6898" y="575310"/>
                </a:lnTo>
                <a:lnTo>
                  <a:pt x="5069" y="568960"/>
                </a:lnTo>
                <a:lnTo>
                  <a:pt x="3495" y="563880"/>
                </a:lnTo>
                <a:lnTo>
                  <a:pt x="2326" y="558800"/>
                </a:lnTo>
                <a:lnTo>
                  <a:pt x="2199" y="557530"/>
                </a:lnTo>
                <a:lnTo>
                  <a:pt x="1183" y="552450"/>
                </a:lnTo>
                <a:lnTo>
                  <a:pt x="523" y="547369"/>
                </a:lnTo>
                <a:lnTo>
                  <a:pt x="459" y="546100"/>
                </a:lnTo>
                <a:lnTo>
                  <a:pt x="53" y="541019"/>
                </a:lnTo>
                <a:lnTo>
                  <a:pt x="0" y="111760"/>
                </a:lnTo>
                <a:lnTo>
                  <a:pt x="27" y="110489"/>
                </a:lnTo>
                <a:lnTo>
                  <a:pt x="459" y="105410"/>
                </a:lnTo>
                <a:lnTo>
                  <a:pt x="523" y="104139"/>
                </a:lnTo>
                <a:lnTo>
                  <a:pt x="1183" y="99060"/>
                </a:lnTo>
                <a:lnTo>
                  <a:pt x="2199" y="92710"/>
                </a:lnTo>
                <a:lnTo>
                  <a:pt x="3495" y="87630"/>
                </a:lnTo>
                <a:lnTo>
                  <a:pt x="5069" y="82550"/>
                </a:lnTo>
                <a:lnTo>
                  <a:pt x="6898" y="76200"/>
                </a:lnTo>
                <a:lnTo>
                  <a:pt x="8981" y="71119"/>
                </a:lnTo>
                <a:lnTo>
                  <a:pt x="9222" y="71119"/>
                </a:lnTo>
                <a:lnTo>
                  <a:pt x="11584" y="66039"/>
                </a:lnTo>
                <a:lnTo>
                  <a:pt x="13896" y="60960"/>
                </a:lnTo>
                <a:lnTo>
                  <a:pt x="16715" y="55880"/>
                </a:lnTo>
                <a:lnTo>
                  <a:pt x="19751" y="50800"/>
                </a:lnTo>
                <a:lnTo>
                  <a:pt x="23002" y="46989"/>
                </a:lnTo>
                <a:lnTo>
                  <a:pt x="26469" y="41910"/>
                </a:lnTo>
                <a:lnTo>
                  <a:pt x="30152" y="38100"/>
                </a:lnTo>
                <a:lnTo>
                  <a:pt x="34013" y="34289"/>
                </a:lnTo>
                <a:lnTo>
                  <a:pt x="34444" y="33019"/>
                </a:lnTo>
                <a:lnTo>
                  <a:pt x="38521" y="29210"/>
                </a:lnTo>
                <a:lnTo>
                  <a:pt x="42788" y="25400"/>
                </a:lnTo>
                <a:lnTo>
                  <a:pt x="47221" y="22860"/>
                </a:lnTo>
                <a:lnTo>
                  <a:pt x="51831" y="19050"/>
                </a:lnTo>
                <a:lnTo>
                  <a:pt x="56593" y="16510"/>
                </a:lnTo>
                <a:lnTo>
                  <a:pt x="61508" y="13969"/>
                </a:lnTo>
                <a:lnTo>
                  <a:pt x="66017" y="11430"/>
                </a:lnTo>
                <a:lnTo>
                  <a:pt x="71211" y="8889"/>
                </a:lnTo>
                <a:lnTo>
                  <a:pt x="1197422" y="8889"/>
                </a:lnTo>
                <a:lnTo>
                  <a:pt x="1221412" y="22860"/>
                </a:lnTo>
                <a:lnTo>
                  <a:pt x="1221907" y="22860"/>
                </a:lnTo>
                <a:lnTo>
                  <a:pt x="1223882" y="24130"/>
                </a:lnTo>
                <a:lnTo>
                  <a:pt x="117464" y="24130"/>
                </a:lnTo>
                <a:lnTo>
                  <a:pt x="112080" y="25400"/>
                </a:lnTo>
                <a:lnTo>
                  <a:pt x="103456" y="25400"/>
                </a:lnTo>
                <a:lnTo>
                  <a:pt x="98300" y="26669"/>
                </a:lnTo>
                <a:lnTo>
                  <a:pt x="98922" y="26669"/>
                </a:lnTo>
                <a:lnTo>
                  <a:pt x="93868" y="27939"/>
                </a:lnTo>
                <a:lnTo>
                  <a:pt x="94477" y="27939"/>
                </a:lnTo>
                <a:lnTo>
                  <a:pt x="89524" y="29210"/>
                </a:lnTo>
                <a:lnTo>
                  <a:pt x="90121" y="29210"/>
                </a:lnTo>
                <a:lnTo>
                  <a:pt x="85257" y="30480"/>
                </a:lnTo>
                <a:lnTo>
                  <a:pt x="85854" y="30480"/>
                </a:lnTo>
                <a:lnTo>
                  <a:pt x="81104" y="31750"/>
                </a:lnTo>
                <a:lnTo>
                  <a:pt x="81676" y="31750"/>
                </a:lnTo>
                <a:lnTo>
                  <a:pt x="77040" y="34289"/>
                </a:lnTo>
                <a:lnTo>
                  <a:pt x="77599" y="34289"/>
                </a:lnTo>
                <a:lnTo>
                  <a:pt x="73091" y="35560"/>
                </a:lnTo>
                <a:lnTo>
                  <a:pt x="73637" y="35560"/>
                </a:lnTo>
                <a:lnTo>
                  <a:pt x="69255" y="38100"/>
                </a:lnTo>
                <a:lnTo>
                  <a:pt x="69776" y="38100"/>
                </a:lnTo>
                <a:lnTo>
                  <a:pt x="65534" y="40639"/>
                </a:lnTo>
                <a:lnTo>
                  <a:pt x="66042" y="40639"/>
                </a:lnTo>
                <a:lnTo>
                  <a:pt x="61940" y="43180"/>
                </a:lnTo>
                <a:lnTo>
                  <a:pt x="62435" y="43180"/>
                </a:lnTo>
                <a:lnTo>
                  <a:pt x="58486" y="45719"/>
                </a:lnTo>
                <a:lnTo>
                  <a:pt x="58943" y="45719"/>
                </a:lnTo>
                <a:lnTo>
                  <a:pt x="55158" y="48260"/>
                </a:lnTo>
                <a:lnTo>
                  <a:pt x="55603" y="48260"/>
                </a:lnTo>
                <a:lnTo>
                  <a:pt x="51970" y="52069"/>
                </a:lnTo>
                <a:lnTo>
                  <a:pt x="52402" y="52069"/>
                </a:lnTo>
                <a:lnTo>
                  <a:pt x="48935" y="54610"/>
                </a:lnTo>
                <a:lnTo>
                  <a:pt x="49342" y="54610"/>
                </a:lnTo>
                <a:lnTo>
                  <a:pt x="46052" y="58419"/>
                </a:lnTo>
                <a:lnTo>
                  <a:pt x="46446" y="58419"/>
                </a:lnTo>
                <a:lnTo>
                  <a:pt x="44380" y="60960"/>
                </a:lnTo>
                <a:lnTo>
                  <a:pt x="43703" y="60960"/>
                </a:lnTo>
                <a:lnTo>
                  <a:pt x="41522" y="64769"/>
                </a:lnTo>
                <a:lnTo>
                  <a:pt x="41137" y="64769"/>
                </a:lnTo>
                <a:lnTo>
                  <a:pt x="39089" y="68580"/>
                </a:lnTo>
                <a:lnTo>
                  <a:pt x="38724" y="68580"/>
                </a:lnTo>
                <a:lnTo>
                  <a:pt x="36838" y="72389"/>
                </a:lnTo>
                <a:lnTo>
                  <a:pt x="36502" y="72389"/>
                </a:lnTo>
                <a:lnTo>
                  <a:pt x="34778" y="76200"/>
                </a:lnTo>
                <a:lnTo>
                  <a:pt x="34470" y="76200"/>
                </a:lnTo>
                <a:lnTo>
                  <a:pt x="32898" y="80010"/>
                </a:lnTo>
                <a:lnTo>
                  <a:pt x="32616" y="80010"/>
                </a:lnTo>
                <a:lnTo>
                  <a:pt x="30736" y="85089"/>
                </a:lnTo>
                <a:lnTo>
                  <a:pt x="30952" y="85089"/>
                </a:lnTo>
                <a:lnTo>
                  <a:pt x="29723" y="88900"/>
                </a:lnTo>
                <a:lnTo>
                  <a:pt x="29504" y="88900"/>
                </a:lnTo>
                <a:lnTo>
                  <a:pt x="28094" y="93980"/>
                </a:lnTo>
                <a:lnTo>
                  <a:pt x="28247" y="93980"/>
                </a:lnTo>
                <a:lnTo>
                  <a:pt x="27078" y="97789"/>
                </a:lnTo>
                <a:lnTo>
                  <a:pt x="26291" y="102869"/>
                </a:lnTo>
                <a:lnTo>
                  <a:pt x="25885" y="106680"/>
                </a:lnTo>
                <a:lnTo>
                  <a:pt x="25478" y="110489"/>
                </a:lnTo>
                <a:lnTo>
                  <a:pt x="25415" y="111760"/>
                </a:lnTo>
                <a:lnTo>
                  <a:pt x="25288" y="116839"/>
                </a:lnTo>
                <a:lnTo>
                  <a:pt x="25275" y="534669"/>
                </a:lnTo>
                <a:lnTo>
                  <a:pt x="25377" y="539750"/>
                </a:lnTo>
                <a:lnTo>
                  <a:pt x="25783" y="544830"/>
                </a:lnTo>
                <a:lnTo>
                  <a:pt x="26380" y="548639"/>
                </a:lnTo>
                <a:lnTo>
                  <a:pt x="27205" y="553719"/>
                </a:lnTo>
                <a:lnTo>
                  <a:pt x="27371" y="553719"/>
                </a:lnTo>
                <a:lnTo>
                  <a:pt x="28247" y="557530"/>
                </a:lnTo>
                <a:lnTo>
                  <a:pt x="28094" y="557530"/>
                </a:lnTo>
                <a:lnTo>
                  <a:pt x="29504" y="562610"/>
                </a:lnTo>
                <a:lnTo>
                  <a:pt x="29723" y="562610"/>
                </a:lnTo>
                <a:lnTo>
                  <a:pt x="30952" y="566419"/>
                </a:lnTo>
                <a:lnTo>
                  <a:pt x="30736" y="566419"/>
                </a:lnTo>
                <a:lnTo>
                  <a:pt x="32616" y="571500"/>
                </a:lnTo>
                <a:lnTo>
                  <a:pt x="32898" y="571500"/>
                </a:lnTo>
                <a:lnTo>
                  <a:pt x="34470" y="575310"/>
                </a:lnTo>
                <a:lnTo>
                  <a:pt x="34778" y="575310"/>
                </a:lnTo>
                <a:lnTo>
                  <a:pt x="36502" y="579119"/>
                </a:lnTo>
                <a:lnTo>
                  <a:pt x="36838" y="579119"/>
                </a:lnTo>
                <a:lnTo>
                  <a:pt x="38724" y="582930"/>
                </a:lnTo>
                <a:lnTo>
                  <a:pt x="39089" y="582930"/>
                </a:lnTo>
                <a:lnTo>
                  <a:pt x="41137" y="586739"/>
                </a:lnTo>
                <a:lnTo>
                  <a:pt x="41522" y="586739"/>
                </a:lnTo>
                <a:lnTo>
                  <a:pt x="43703" y="590550"/>
                </a:lnTo>
                <a:lnTo>
                  <a:pt x="44380" y="590550"/>
                </a:lnTo>
                <a:lnTo>
                  <a:pt x="46446" y="593089"/>
                </a:lnTo>
                <a:lnTo>
                  <a:pt x="46052" y="593089"/>
                </a:lnTo>
                <a:lnTo>
                  <a:pt x="49342" y="596900"/>
                </a:lnTo>
                <a:lnTo>
                  <a:pt x="48935" y="596900"/>
                </a:lnTo>
                <a:lnTo>
                  <a:pt x="52402" y="599439"/>
                </a:lnTo>
                <a:lnTo>
                  <a:pt x="51970" y="599439"/>
                </a:lnTo>
                <a:lnTo>
                  <a:pt x="55603" y="603250"/>
                </a:lnTo>
                <a:lnTo>
                  <a:pt x="55158" y="603250"/>
                </a:lnTo>
                <a:lnTo>
                  <a:pt x="58943" y="605789"/>
                </a:lnTo>
                <a:lnTo>
                  <a:pt x="58486" y="605789"/>
                </a:lnTo>
                <a:lnTo>
                  <a:pt x="62435" y="608330"/>
                </a:lnTo>
                <a:lnTo>
                  <a:pt x="61940" y="608330"/>
                </a:lnTo>
                <a:lnTo>
                  <a:pt x="66042" y="610869"/>
                </a:lnTo>
                <a:lnTo>
                  <a:pt x="65534" y="610869"/>
                </a:lnTo>
                <a:lnTo>
                  <a:pt x="69776" y="613410"/>
                </a:lnTo>
                <a:lnTo>
                  <a:pt x="69255" y="613410"/>
                </a:lnTo>
                <a:lnTo>
                  <a:pt x="73637" y="615950"/>
                </a:lnTo>
                <a:lnTo>
                  <a:pt x="73091" y="615950"/>
                </a:lnTo>
                <a:lnTo>
                  <a:pt x="77599" y="617219"/>
                </a:lnTo>
                <a:lnTo>
                  <a:pt x="77040" y="617219"/>
                </a:lnTo>
                <a:lnTo>
                  <a:pt x="81676" y="619760"/>
                </a:lnTo>
                <a:lnTo>
                  <a:pt x="81104" y="619760"/>
                </a:lnTo>
                <a:lnTo>
                  <a:pt x="85854" y="621030"/>
                </a:lnTo>
                <a:lnTo>
                  <a:pt x="85257" y="621030"/>
                </a:lnTo>
                <a:lnTo>
                  <a:pt x="90121" y="622300"/>
                </a:lnTo>
                <a:lnTo>
                  <a:pt x="89524" y="622300"/>
                </a:lnTo>
                <a:lnTo>
                  <a:pt x="94477" y="623569"/>
                </a:lnTo>
                <a:lnTo>
                  <a:pt x="93868" y="623569"/>
                </a:lnTo>
                <a:lnTo>
                  <a:pt x="98922" y="624839"/>
                </a:lnTo>
                <a:lnTo>
                  <a:pt x="98300" y="624839"/>
                </a:lnTo>
                <a:lnTo>
                  <a:pt x="103456" y="626110"/>
                </a:lnTo>
                <a:lnTo>
                  <a:pt x="1225857" y="626110"/>
                </a:lnTo>
                <a:lnTo>
                  <a:pt x="1221907" y="628650"/>
                </a:lnTo>
                <a:lnTo>
                  <a:pt x="1216814" y="632460"/>
                </a:lnTo>
                <a:lnTo>
                  <a:pt x="1212573" y="635000"/>
                </a:lnTo>
                <a:lnTo>
                  <a:pt x="1207670" y="637539"/>
                </a:lnTo>
                <a:lnTo>
                  <a:pt x="1202616" y="640080"/>
                </a:lnTo>
                <a:lnTo>
                  <a:pt x="1197422" y="642619"/>
                </a:lnTo>
                <a:close/>
              </a:path>
              <a:path w="1268729" h="651510">
                <a:moveTo>
                  <a:pt x="1151498" y="25400"/>
                </a:moveTo>
                <a:lnTo>
                  <a:pt x="117147" y="25400"/>
                </a:lnTo>
                <a:lnTo>
                  <a:pt x="117464" y="24130"/>
                </a:lnTo>
                <a:lnTo>
                  <a:pt x="1151168" y="24130"/>
                </a:lnTo>
                <a:lnTo>
                  <a:pt x="1151498" y="25400"/>
                </a:lnTo>
                <a:close/>
              </a:path>
              <a:path w="1268729" h="651510">
                <a:moveTo>
                  <a:pt x="1238087" y="38100"/>
                </a:moveTo>
                <a:lnTo>
                  <a:pt x="1199377" y="38100"/>
                </a:lnTo>
                <a:lnTo>
                  <a:pt x="1195009" y="35560"/>
                </a:lnTo>
                <a:lnTo>
                  <a:pt x="1195542" y="35560"/>
                </a:lnTo>
                <a:lnTo>
                  <a:pt x="1191033" y="34289"/>
                </a:lnTo>
                <a:lnTo>
                  <a:pt x="1191592" y="34289"/>
                </a:lnTo>
                <a:lnTo>
                  <a:pt x="1186957" y="31750"/>
                </a:lnTo>
                <a:lnTo>
                  <a:pt x="1187541" y="31750"/>
                </a:lnTo>
                <a:lnTo>
                  <a:pt x="1182791" y="30480"/>
                </a:lnTo>
                <a:lnTo>
                  <a:pt x="1183375" y="30480"/>
                </a:lnTo>
                <a:lnTo>
                  <a:pt x="1178511" y="29210"/>
                </a:lnTo>
                <a:lnTo>
                  <a:pt x="1179121" y="29210"/>
                </a:lnTo>
                <a:lnTo>
                  <a:pt x="1174155" y="27939"/>
                </a:lnTo>
                <a:lnTo>
                  <a:pt x="1174765" y="27939"/>
                </a:lnTo>
                <a:lnTo>
                  <a:pt x="1169710" y="26669"/>
                </a:lnTo>
                <a:lnTo>
                  <a:pt x="1170332" y="26669"/>
                </a:lnTo>
                <a:lnTo>
                  <a:pt x="1165189" y="25400"/>
                </a:lnTo>
                <a:lnTo>
                  <a:pt x="1156553" y="25400"/>
                </a:lnTo>
                <a:lnTo>
                  <a:pt x="1151168" y="24130"/>
                </a:lnTo>
                <a:lnTo>
                  <a:pt x="1223882" y="24130"/>
                </a:lnTo>
                <a:lnTo>
                  <a:pt x="1225857" y="25400"/>
                </a:lnTo>
                <a:lnTo>
                  <a:pt x="1230111" y="29210"/>
                </a:lnTo>
                <a:lnTo>
                  <a:pt x="1234188" y="33019"/>
                </a:lnTo>
                <a:lnTo>
                  <a:pt x="1238087" y="38100"/>
                </a:lnTo>
                <a:close/>
              </a:path>
              <a:path w="1268729" h="651510">
                <a:moveTo>
                  <a:pt x="1225298" y="62230"/>
                </a:moveTo>
                <a:lnTo>
                  <a:pt x="1222187" y="58419"/>
                </a:lnTo>
                <a:lnTo>
                  <a:pt x="1222580" y="58419"/>
                </a:lnTo>
                <a:lnTo>
                  <a:pt x="1219291" y="54610"/>
                </a:lnTo>
                <a:lnTo>
                  <a:pt x="1219697" y="54610"/>
                </a:lnTo>
                <a:lnTo>
                  <a:pt x="1216243" y="52069"/>
                </a:lnTo>
                <a:lnTo>
                  <a:pt x="1216662" y="52069"/>
                </a:lnTo>
                <a:lnTo>
                  <a:pt x="1213030" y="48260"/>
                </a:lnTo>
                <a:lnTo>
                  <a:pt x="1213487" y="48260"/>
                </a:lnTo>
                <a:lnTo>
                  <a:pt x="1209690" y="45719"/>
                </a:lnTo>
                <a:lnTo>
                  <a:pt x="1210160" y="45719"/>
                </a:lnTo>
                <a:lnTo>
                  <a:pt x="1206210" y="43180"/>
                </a:lnTo>
                <a:lnTo>
                  <a:pt x="1206693" y="43180"/>
                </a:lnTo>
                <a:lnTo>
                  <a:pt x="1202590" y="40639"/>
                </a:lnTo>
                <a:lnTo>
                  <a:pt x="1203098" y="40639"/>
                </a:lnTo>
                <a:lnTo>
                  <a:pt x="1198857" y="38100"/>
                </a:lnTo>
                <a:lnTo>
                  <a:pt x="1238493" y="38100"/>
                </a:lnTo>
                <a:lnTo>
                  <a:pt x="1241783" y="41910"/>
                </a:lnTo>
                <a:lnTo>
                  <a:pt x="1245631" y="46989"/>
                </a:lnTo>
                <a:lnTo>
                  <a:pt x="1248552" y="50800"/>
                </a:lnTo>
                <a:lnTo>
                  <a:pt x="1248895" y="50800"/>
                </a:lnTo>
                <a:lnTo>
                  <a:pt x="1251930" y="55880"/>
                </a:lnTo>
                <a:lnTo>
                  <a:pt x="1254737" y="60960"/>
                </a:lnTo>
                <a:lnTo>
                  <a:pt x="1224930" y="60960"/>
                </a:lnTo>
                <a:lnTo>
                  <a:pt x="1225298" y="62230"/>
                </a:lnTo>
                <a:close/>
              </a:path>
              <a:path w="1268729" h="651510">
                <a:moveTo>
                  <a:pt x="43347" y="62230"/>
                </a:moveTo>
                <a:lnTo>
                  <a:pt x="43703" y="60960"/>
                </a:lnTo>
                <a:lnTo>
                  <a:pt x="44380" y="60960"/>
                </a:lnTo>
                <a:lnTo>
                  <a:pt x="43347" y="62230"/>
                </a:lnTo>
                <a:close/>
              </a:path>
              <a:path w="1268729" h="651510">
                <a:moveTo>
                  <a:pt x="1227851" y="66039"/>
                </a:moveTo>
                <a:lnTo>
                  <a:pt x="1224930" y="60960"/>
                </a:lnTo>
                <a:lnTo>
                  <a:pt x="1254737" y="60960"/>
                </a:lnTo>
                <a:lnTo>
                  <a:pt x="1256470" y="64769"/>
                </a:lnTo>
                <a:lnTo>
                  <a:pt x="1227508" y="64769"/>
                </a:lnTo>
                <a:lnTo>
                  <a:pt x="1227851" y="66039"/>
                </a:lnTo>
                <a:close/>
              </a:path>
              <a:path w="1268729" h="651510">
                <a:moveTo>
                  <a:pt x="40794" y="66039"/>
                </a:moveTo>
                <a:lnTo>
                  <a:pt x="41137" y="64769"/>
                </a:lnTo>
                <a:lnTo>
                  <a:pt x="41522" y="64769"/>
                </a:lnTo>
                <a:lnTo>
                  <a:pt x="40794" y="66039"/>
                </a:lnTo>
                <a:close/>
              </a:path>
              <a:path w="1268729" h="651510">
                <a:moveTo>
                  <a:pt x="1230226" y="69850"/>
                </a:moveTo>
                <a:lnTo>
                  <a:pt x="1227508" y="64769"/>
                </a:lnTo>
                <a:lnTo>
                  <a:pt x="1256470" y="64769"/>
                </a:lnTo>
                <a:lnTo>
                  <a:pt x="1258229" y="68580"/>
                </a:lnTo>
                <a:lnTo>
                  <a:pt x="1229908" y="68580"/>
                </a:lnTo>
                <a:lnTo>
                  <a:pt x="1230226" y="69850"/>
                </a:lnTo>
                <a:close/>
              </a:path>
              <a:path w="1268729" h="651510">
                <a:moveTo>
                  <a:pt x="38407" y="69850"/>
                </a:moveTo>
                <a:lnTo>
                  <a:pt x="38724" y="68580"/>
                </a:lnTo>
                <a:lnTo>
                  <a:pt x="39089" y="68580"/>
                </a:lnTo>
                <a:lnTo>
                  <a:pt x="38407" y="69850"/>
                </a:lnTo>
                <a:close/>
              </a:path>
              <a:path w="1268729" h="651510">
                <a:moveTo>
                  <a:pt x="1232423" y="73660"/>
                </a:moveTo>
                <a:lnTo>
                  <a:pt x="1229908" y="68580"/>
                </a:lnTo>
                <a:lnTo>
                  <a:pt x="1258229" y="68580"/>
                </a:lnTo>
                <a:lnTo>
                  <a:pt x="1259410" y="71119"/>
                </a:lnTo>
                <a:lnTo>
                  <a:pt x="1259652" y="71119"/>
                </a:lnTo>
                <a:lnTo>
                  <a:pt x="1260172" y="72389"/>
                </a:lnTo>
                <a:lnTo>
                  <a:pt x="1232131" y="72389"/>
                </a:lnTo>
                <a:lnTo>
                  <a:pt x="1232423" y="73660"/>
                </a:lnTo>
                <a:close/>
              </a:path>
              <a:path w="1268729" h="651510">
                <a:moveTo>
                  <a:pt x="36210" y="73660"/>
                </a:moveTo>
                <a:lnTo>
                  <a:pt x="36502" y="72389"/>
                </a:lnTo>
                <a:lnTo>
                  <a:pt x="36838" y="72389"/>
                </a:lnTo>
                <a:lnTo>
                  <a:pt x="36210" y="73660"/>
                </a:lnTo>
                <a:close/>
              </a:path>
              <a:path w="1268729" h="651510">
                <a:moveTo>
                  <a:pt x="1234442" y="77469"/>
                </a:moveTo>
                <a:lnTo>
                  <a:pt x="1232131" y="72389"/>
                </a:lnTo>
                <a:lnTo>
                  <a:pt x="1260172" y="72389"/>
                </a:lnTo>
                <a:lnTo>
                  <a:pt x="1261734" y="76200"/>
                </a:lnTo>
                <a:lnTo>
                  <a:pt x="1234175" y="76200"/>
                </a:lnTo>
                <a:lnTo>
                  <a:pt x="1234442" y="77469"/>
                </a:lnTo>
                <a:close/>
              </a:path>
              <a:path w="1268729" h="651510">
                <a:moveTo>
                  <a:pt x="34203" y="77469"/>
                </a:moveTo>
                <a:lnTo>
                  <a:pt x="34470" y="76200"/>
                </a:lnTo>
                <a:lnTo>
                  <a:pt x="34778" y="76200"/>
                </a:lnTo>
                <a:lnTo>
                  <a:pt x="34203" y="77469"/>
                </a:lnTo>
                <a:close/>
              </a:path>
              <a:path w="1268729" h="651510">
                <a:moveTo>
                  <a:pt x="1236271" y="81280"/>
                </a:moveTo>
                <a:lnTo>
                  <a:pt x="1234175" y="76200"/>
                </a:lnTo>
                <a:lnTo>
                  <a:pt x="1261734" y="76200"/>
                </a:lnTo>
                <a:lnTo>
                  <a:pt x="1262839" y="80010"/>
                </a:lnTo>
                <a:lnTo>
                  <a:pt x="1236017" y="80010"/>
                </a:lnTo>
                <a:lnTo>
                  <a:pt x="1236271" y="81280"/>
                </a:lnTo>
                <a:close/>
              </a:path>
              <a:path w="1268729" h="651510">
                <a:moveTo>
                  <a:pt x="32374" y="81280"/>
                </a:moveTo>
                <a:lnTo>
                  <a:pt x="32616" y="80010"/>
                </a:lnTo>
                <a:lnTo>
                  <a:pt x="32898" y="80010"/>
                </a:lnTo>
                <a:lnTo>
                  <a:pt x="32374" y="81280"/>
                </a:lnTo>
                <a:close/>
              </a:path>
              <a:path w="1268729" h="651510">
                <a:moveTo>
                  <a:pt x="1239319" y="90169"/>
                </a:moveTo>
                <a:lnTo>
                  <a:pt x="1237681" y="85089"/>
                </a:lnTo>
                <a:lnTo>
                  <a:pt x="1237896" y="85089"/>
                </a:lnTo>
                <a:lnTo>
                  <a:pt x="1236017" y="80010"/>
                </a:lnTo>
                <a:lnTo>
                  <a:pt x="1262839" y="80010"/>
                </a:lnTo>
                <a:lnTo>
                  <a:pt x="1263576" y="82550"/>
                </a:lnTo>
                <a:lnTo>
                  <a:pt x="1264986" y="87630"/>
                </a:lnTo>
                <a:lnTo>
                  <a:pt x="1265316" y="88900"/>
                </a:lnTo>
                <a:lnTo>
                  <a:pt x="1239141" y="88900"/>
                </a:lnTo>
                <a:lnTo>
                  <a:pt x="1239319" y="90169"/>
                </a:lnTo>
                <a:close/>
              </a:path>
              <a:path w="1268729" h="651510">
                <a:moveTo>
                  <a:pt x="29314" y="90169"/>
                </a:moveTo>
                <a:lnTo>
                  <a:pt x="29504" y="88900"/>
                </a:lnTo>
                <a:lnTo>
                  <a:pt x="29723" y="88900"/>
                </a:lnTo>
                <a:lnTo>
                  <a:pt x="29314" y="90169"/>
                </a:lnTo>
                <a:close/>
              </a:path>
              <a:path w="1268729" h="651510">
                <a:moveTo>
                  <a:pt x="1268284" y="544830"/>
                </a:moveTo>
                <a:lnTo>
                  <a:pt x="1242849" y="544830"/>
                </a:lnTo>
                <a:lnTo>
                  <a:pt x="1243256" y="539750"/>
                </a:lnTo>
                <a:lnTo>
                  <a:pt x="1243357" y="534669"/>
                </a:lnTo>
                <a:lnTo>
                  <a:pt x="1243357" y="116839"/>
                </a:lnTo>
                <a:lnTo>
                  <a:pt x="1243218" y="111760"/>
                </a:lnTo>
                <a:lnTo>
                  <a:pt x="1243154" y="110489"/>
                </a:lnTo>
                <a:lnTo>
                  <a:pt x="1242849" y="106680"/>
                </a:lnTo>
                <a:lnTo>
                  <a:pt x="1242253" y="102869"/>
                </a:lnTo>
                <a:lnTo>
                  <a:pt x="1241427" y="97789"/>
                </a:lnTo>
                <a:lnTo>
                  <a:pt x="1240386" y="93980"/>
                </a:lnTo>
                <a:lnTo>
                  <a:pt x="1240551" y="93980"/>
                </a:lnTo>
                <a:lnTo>
                  <a:pt x="1239141" y="88900"/>
                </a:lnTo>
                <a:lnTo>
                  <a:pt x="1265316" y="88900"/>
                </a:lnTo>
                <a:lnTo>
                  <a:pt x="1266306" y="92710"/>
                </a:lnTo>
                <a:lnTo>
                  <a:pt x="1267449" y="99060"/>
                </a:lnTo>
                <a:lnTo>
                  <a:pt x="1268110" y="104139"/>
                </a:lnTo>
                <a:lnTo>
                  <a:pt x="1268173" y="105410"/>
                </a:lnTo>
                <a:lnTo>
                  <a:pt x="1268618" y="110489"/>
                </a:lnTo>
                <a:lnTo>
                  <a:pt x="1268646" y="111760"/>
                </a:lnTo>
                <a:lnTo>
                  <a:pt x="1268618" y="541019"/>
                </a:lnTo>
                <a:lnTo>
                  <a:pt x="1268284" y="544830"/>
                </a:lnTo>
                <a:close/>
              </a:path>
              <a:path w="1268729" h="651510">
                <a:moveTo>
                  <a:pt x="25720" y="107950"/>
                </a:moveTo>
                <a:lnTo>
                  <a:pt x="25783" y="106680"/>
                </a:lnTo>
                <a:lnTo>
                  <a:pt x="25720" y="107950"/>
                </a:lnTo>
                <a:close/>
              </a:path>
              <a:path w="1268729" h="651510">
                <a:moveTo>
                  <a:pt x="1242913" y="107950"/>
                </a:moveTo>
                <a:lnTo>
                  <a:pt x="1242748" y="106680"/>
                </a:lnTo>
                <a:lnTo>
                  <a:pt x="1242913" y="107950"/>
                </a:lnTo>
                <a:close/>
              </a:path>
              <a:path w="1268729" h="651510">
                <a:moveTo>
                  <a:pt x="25885" y="544830"/>
                </a:moveTo>
                <a:lnTo>
                  <a:pt x="25720" y="543560"/>
                </a:lnTo>
                <a:lnTo>
                  <a:pt x="25885" y="544830"/>
                </a:lnTo>
                <a:close/>
              </a:path>
              <a:path w="1268729" h="651510">
                <a:moveTo>
                  <a:pt x="1267195" y="553719"/>
                </a:moveTo>
                <a:lnTo>
                  <a:pt x="1241427" y="553719"/>
                </a:lnTo>
                <a:lnTo>
                  <a:pt x="1242341" y="548639"/>
                </a:lnTo>
                <a:lnTo>
                  <a:pt x="1242913" y="543560"/>
                </a:lnTo>
                <a:lnTo>
                  <a:pt x="1242849" y="544830"/>
                </a:lnTo>
                <a:lnTo>
                  <a:pt x="1268284" y="544830"/>
                </a:lnTo>
                <a:lnTo>
                  <a:pt x="1268173" y="546100"/>
                </a:lnTo>
                <a:lnTo>
                  <a:pt x="1268110" y="547369"/>
                </a:lnTo>
                <a:lnTo>
                  <a:pt x="1267449" y="552450"/>
                </a:lnTo>
                <a:lnTo>
                  <a:pt x="1267195" y="553719"/>
                </a:lnTo>
                <a:close/>
              </a:path>
              <a:path w="1268729" h="651510">
                <a:moveTo>
                  <a:pt x="27371" y="553719"/>
                </a:moveTo>
                <a:lnTo>
                  <a:pt x="27205" y="553719"/>
                </a:lnTo>
                <a:lnTo>
                  <a:pt x="27078" y="552450"/>
                </a:lnTo>
                <a:lnTo>
                  <a:pt x="27371" y="553719"/>
                </a:lnTo>
                <a:close/>
              </a:path>
              <a:path w="1268729" h="651510">
                <a:moveTo>
                  <a:pt x="1265316" y="562610"/>
                </a:moveTo>
                <a:lnTo>
                  <a:pt x="1239141" y="562610"/>
                </a:lnTo>
                <a:lnTo>
                  <a:pt x="1240551" y="557530"/>
                </a:lnTo>
                <a:lnTo>
                  <a:pt x="1240386" y="557530"/>
                </a:lnTo>
                <a:lnTo>
                  <a:pt x="1241554" y="552450"/>
                </a:lnTo>
                <a:lnTo>
                  <a:pt x="1241427" y="553719"/>
                </a:lnTo>
                <a:lnTo>
                  <a:pt x="1267195" y="553719"/>
                </a:lnTo>
                <a:lnTo>
                  <a:pt x="1266433" y="557530"/>
                </a:lnTo>
                <a:lnTo>
                  <a:pt x="1266306" y="558800"/>
                </a:lnTo>
                <a:lnTo>
                  <a:pt x="1265316" y="562610"/>
                </a:lnTo>
                <a:close/>
              </a:path>
              <a:path w="1268729" h="651510">
                <a:moveTo>
                  <a:pt x="29723" y="562610"/>
                </a:moveTo>
                <a:lnTo>
                  <a:pt x="29504" y="562610"/>
                </a:lnTo>
                <a:lnTo>
                  <a:pt x="29314" y="561339"/>
                </a:lnTo>
                <a:lnTo>
                  <a:pt x="29723" y="562610"/>
                </a:lnTo>
                <a:close/>
              </a:path>
              <a:path w="1268729" h="651510">
                <a:moveTo>
                  <a:pt x="1262839" y="571500"/>
                </a:moveTo>
                <a:lnTo>
                  <a:pt x="1236017" y="571500"/>
                </a:lnTo>
                <a:lnTo>
                  <a:pt x="1237896" y="566419"/>
                </a:lnTo>
                <a:lnTo>
                  <a:pt x="1237681" y="566419"/>
                </a:lnTo>
                <a:lnTo>
                  <a:pt x="1239319" y="561339"/>
                </a:lnTo>
                <a:lnTo>
                  <a:pt x="1239141" y="562610"/>
                </a:lnTo>
                <a:lnTo>
                  <a:pt x="1265316" y="562610"/>
                </a:lnTo>
                <a:lnTo>
                  <a:pt x="1264986" y="563880"/>
                </a:lnTo>
                <a:lnTo>
                  <a:pt x="1263576" y="568960"/>
                </a:lnTo>
                <a:lnTo>
                  <a:pt x="1262839" y="571500"/>
                </a:lnTo>
                <a:close/>
              </a:path>
              <a:path w="1268729" h="651510">
                <a:moveTo>
                  <a:pt x="32898" y="571500"/>
                </a:moveTo>
                <a:lnTo>
                  <a:pt x="32616" y="571500"/>
                </a:lnTo>
                <a:lnTo>
                  <a:pt x="32374" y="570230"/>
                </a:lnTo>
                <a:lnTo>
                  <a:pt x="32898" y="571500"/>
                </a:lnTo>
                <a:close/>
              </a:path>
              <a:path w="1268729" h="651510">
                <a:moveTo>
                  <a:pt x="1261734" y="575310"/>
                </a:moveTo>
                <a:lnTo>
                  <a:pt x="1234175" y="575310"/>
                </a:lnTo>
                <a:lnTo>
                  <a:pt x="1236271" y="570230"/>
                </a:lnTo>
                <a:lnTo>
                  <a:pt x="1236017" y="571500"/>
                </a:lnTo>
                <a:lnTo>
                  <a:pt x="1262839" y="571500"/>
                </a:lnTo>
                <a:lnTo>
                  <a:pt x="1261734" y="575310"/>
                </a:lnTo>
                <a:close/>
              </a:path>
              <a:path w="1268729" h="651510">
                <a:moveTo>
                  <a:pt x="34778" y="575310"/>
                </a:moveTo>
                <a:lnTo>
                  <a:pt x="34470" y="575310"/>
                </a:lnTo>
                <a:lnTo>
                  <a:pt x="34203" y="574039"/>
                </a:lnTo>
                <a:lnTo>
                  <a:pt x="34778" y="575310"/>
                </a:lnTo>
                <a:close/>
              </a:path>
              <a:path w="1268729" h="651510">
                <a:moveTo>
                  <a:pt x="1260172" y="579119"/>
                </a:moveTo>
                <a:lnTo>
                  <a:pt x="1232131" y="579119"/>
                </a:lnTo>
                <a:lnTo>
                  <a:pt x="1234442" y="574039"/>
                </a:lnTo>
                <a:lnTo>
                  <a:pt x="1234175" y="575310"/>
                </a:lnTo>
                <a:lnTo>
                  <a:pt x="1261734" y="575310"/>
                </a:lnTo>
                <a:lnTo>
                  <a:pt x="1260172" y="579119"/>
                </a:lnTo>
                <a:close/>
              </a:path>
              <a:path w="1268729" h="651510">
                <a:moveTo>
                  <a:pt x="36838" y="579119"/>
                </a:moveTo>
                <a:lnTo>
                  <a:pt x="36502" y="579119"/>
                </a:lnTo>
                <a:lnTo>
                  <a:pt x="36210" y="577850"/>
                </a:lnTo>
                <a:lnTo>
                  <a:pt x="36838" y="579119"/>
                </a:lnTo>
                <a:close/>
              </a:path>
              <a:path w="1268729" h="651510">
                <a:moveTo>
                  <a:pt x="1258362" y="582930"/>
                </a:moveTo>
                <a:lnTo>
                  <a:pt x="1229908" y="582930"/>
                </a:lnTo>
                <a:lnTo>
                  <a:pt x="1232423" y="577850"/>
                </a:lnTo>
                <a:lnTo>
                  <a:pt x="1232131" y="579119"/>
                </a:lnTo>
                <a:lnTo>
                  <a:pt x="1260172" y="579119"/>
                </a:lnTo>
                <a:lnTo>
                  <a:pt x="1259652" y="580389"/>
                </a:lnTo>
                <a:lnTo>
                  <a:pt x="1259410" y="580389"/>
                </a:lnTo>
                <a:lnTo>
                  <a:pt x="1258362" y="582930"/>
                </a:lnTo>
                <a:close/>
              </a:path>
              <a:path w="1268729" h="651510">
                <a:moveTo>
                  <a:pt x="39089" y="582930"/>
                </a:moveTo>
                <a:lnTo>
                  <a:pt x="38724" y="582930"/>
                </a:lnTo>
                <a:lnTo>
                  <a:pt x="38407" y="581660"/>
                </a:lnTo>
                <a:lnTo>
                  <a:pt x="39089" y="582930"/>
                </a:lnTo>
                <a:close/>
              </a:path>
              <a:path w="1268729" h="651510">
                <a:moveTo>
                  <a:pt x="1256597" y="586739"/>
                </a:moveTo>
                <a:lnTo>
                  <a:pt x="1227508" y="586739"/>
                </a:lnTo>
                <a:lnTo>
                  <a:pt x="1230226" y="581660"/>
                </a:lnTo>
                <a:lnTo>
                  <a:pt x="1229908" y="582930"/>
                </a:lnTo>
                <a:lnTo>
                  <a:pt x="1258362" y="582930"/>
                </a:lnTo>
                <a:lnTo>
                  <a:pt x="1257315" y="585469"/>
                </a:lnTo>
                <a:lnTo>
                  <a:pt x="1256597" y="586739"/>
                </a:lnTo>
                <a:close/>
              </a:path>
              <a:path w="1268729" h="651510">
                <a:moveTo>
                  <a:pt x="41522" y="586739"/>
                </a:moveTo>
                <a:lnTo>
                  <a:pt x="41137" y="586739"/>
                </a:lnTo>
                <a:lnTo>
                  <a:pt x="40794" y="585469"/>
                </a:lnTo>
                <a:lnTo>
                  <a:pt x="41522" y="586739"/>
                </a:lnTo>
                <a:close/>
              </a:path>
              <a:path w="1268729" h="651510">
                <a:moveTo>
                  <a:pt x="1254445" y="590550"/>
                </a:moveTo>
                <a:lnTo>
                  <a:pt x="1224930" y="590550"/>
                </a:lnTo>
                <a:lnTo>
                  <a:pt x="1227851" y="585469"/>
                </a:lnTo>
                <a:lnTo>
                  <a:pt x="1227508" y="586739"/>
                </a:lnTo>
                <a:lnTo>
                  <a:pt x="1256597" y="586739"/>
                </a:lnTo>
                <a:lnTo>
                  <a:pt x="1254445" y="590550"/>
                </a:lnTo>
                <a:close/>
              </a:path>
              <a:path w="1268729" h="651510">
                <a:moveTo>
                  <a:pt x="44380" y="590550"/>
                </a:moveTo>
                <a:lnTo>
                  <a:pt x="43703" y="590550"/>
                </a:lnTo>
                <a:lnTo>
                  <a:pt x="43347" y="589280"/>
                </a:lnTo>
                <a:lnTo>
                  <a:pt x="44380" y="590550"/>
                </a:lnTo>
                <a:close/>
              </a:path>
              <a:path w="1268729" h="651510">
                <a:moveTo>
                  <a:pt x="1225857" y="626110"/>
                </a:moveTo>
                <a:lnTo>
                  <a:pt x="1165189" y="626110"/>
                </a:lnTo>
                <a:lnTo>
                  <a:pt x="1170332" y="624839"/>
                </a:lnTo>
                <a:lnTo>
                  <a:pt x="1169710" y="624839"/>
                </a:lnTo>
                <a:lnTo>
                  <a:pt x="1174765" y="623569"/>
                </a:lnTo>
                <a:lnTo>
                  <a:pt x="1174155" y="623569"/>
                </a:lnTo>
                <a:lnTo>
                  <a:pt x="1179121" y="622300"/>
                </a:lnTo>
                <a:lnTo>
                  <a:pt x="1178511" y="622300"/>
                </a:lnTo>
                <a:lnTo>
                  <a:pt x="1183375" y="621030"/>
                </a:lnTo>
                <a:lnTo>
                  <a:pt x="1182791" y="621030"/>
                </a:lnTo>
                <a:lnTo>
                  <a:pt x="1187541" y="619760"/>
                </a:lnTo>
                <a:lnTo>
                  <a:pt x="1186957" y="619760"/>
                </a:lnTo>
                <a:lnTo>
                  <a:pt x="1191592" y="617219"/>
                </a:lnTo>
                <a:lnTo>
                  <a:pt x="1191033" y="617219"/>
                </a:lnTo>
                <a:lnTo>
                  <a:pt x="1195542" y="615950"/>
                </a:lnTo>
                <a:lnTo>
                  <a:pt x="1195009" y="615950"/>
                </a:lnTo>
                <a:lnTo>
                  <a:pt x="1199377" y="613410"/>
                </a:lnTo>
                <a:lnTo>
                  <a:pt x="1198857" y="613410"/>
                </a:lnTo>
                <a:lnTo>
                  <a:pt x="1203098" y="610869"/>
                </a:lnTo>
                <a:lnTo>
                  <a:pt x="1202590" y="610869"/>
                </a:lnTo>
                <a:lnTo>
                  <a:pt x="1206693" y="608330"/>
                </a:lnTo>
                <a:lnTo>
                  <a:pt x="1206210" y="608330"/>
                </a:lnTo>
                <a:lnTo>
                  <a:pt x="1210160" y="605789"/>
                </a:lnTo>
                <a:lnTo>
                  <a:pt x="1209690" y="605789"/>
                </a:lnTo>
                <a:lnTo>
                  <a:pt x="1213487" y="603250"/>
                </a:lnTo>
                <a:lnTo>
                  <a:pt x="1213030" y="603250"/>
                </a:lnTo>
                <a:lnTo>
                  <a:pt x="1216662" y="599439"/>
                </a:lnTo>
                <a:lnTo>
                  <a:pt x="1216243" y="599439"/>
                </a:lnTo>
                <a:lnTo>
                  <a:pt x="1219697" y="596900"/>
                </a:lnTo>
                <a:lnTo>
                  <a:pt x="1219291" y="596900"/>
                </a:lnTo>
                <a:lnTo>
                  <a:pt x="1222580" y="593089"/>
                </a:lnTo>
                <a:lnTo>
                  <a:pt x="1222187" y="593089"/>
                </a:lnTo>
                <a:lnTo>
                  <a:pt x="1225298" y="589280"/>
                </a:lnTo>
                <a:lnTo>
                  <a:pt x="1224930" y="590550"/>
                </a:lnTo>
                <a:lnTo>
                  <a:pt x="1254445" y="590550"/>
                </a:lnTo>
                <a:lnTo>
                  <a:pt x="1251930" y="595630"/>
                </a:lnTo>
                <a:lnTo>
                  <a:pt x="1248895" y="600710"/>
                </a:lnTo>
                <a:lnTo>
                  <a:pt x="1248552" y="600710"/>
                </a:lnTo>
                <a:lnTo>
                  <a:pt x="1245631" y="604519"/>
                </a:lnTo>
                <a:lnTo>
                  <a:pt x="1241783" y="609600"/>
                </a:lnTo>
                <a:lnTo>
                  <a:pt x="1238493" y="613410"/>
                </a:lnTo>
                <a:lnTo>
                  <a:pt x="1234620" y="617219"/>
                </a:lnTo>
                <a:lnTo>
                  <a:pt x="1234188" y="618489"/>
                </a:lnTo>
                <a:lnTo>
                  <a:pt x="1230111" y="622300"/>
                </a:lnTo>
                <a:lnTo>
                  <a:pt x="1225857" y="626110"/>
                </a:lnTo>
                <a:close/>
              </a:path>
              <a:path w="1268729" h="651510">
                <a:moveTo>
                  <a:pt x="1175425" y="650239"/>
                </a:moveTo>
                <a:lnTo>
                  <a:pt x="93220" y="650239"/>
                </a:lnTo>
                <a:lnTo>
                  <a:pt x="88153" y="648969"/>
                </a:lnTo>
                <a:lnTo>
                  <a:pt x="82577" y="646430"/>
                </a:lnTo>
                <a:lnTo>
                  <a:pt x="77116" y="645160"/>
                </a:lnTo>
                <a:lnTo>
                  <a:pt x="71782" y="642619"/>
                </a:lnTo>
                <a:lnTo>
                  <a:pt x="1196850" y="642619"/>
                </a:lnTo>
                <a:lnTo>
                  <a:pt x="1191516" y="645160"/>
                </a:lnTo>
                <a:lnTo>
                  <a:pt x="1186055" y="646430"/>
                </a:lnTo>
                <a:lnTo>
                  <a:pt x="1180480" y="648969"/>
                </a:lnTo>
                <a:lnTo>
                  <a:pt x="1175425" y="650239"/>
                </a:lnTo>
                <a:close/>
              </a:path>
              <a:path w="1268729" h="651510">
                <a:moveTo>
                  <a:pt x="1163792" y="651510"/>
                </a:moveTo>
                <a:lnTo>
                  <a:pt x="104853" y="651510"/>
                </a:lnTo>
                <a:lnTo>
                  <a:pt x="98986" y="650239"/>
                </a:lnTo>
                <a:lnTo>
                  <a:pt x="1169647" y="650239"/>
                </a:lnTo>
                <a:lnTo>
                  <a:pt x="1163792" y="651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5"/>
          <p:cNvSpPr/>
          <p:nvPr/>
        </p:nvSpPr>
        <p:spPr>
          <a:xfrm>
            <a:off x="7495604" y="1848852"/>
            <a:ext cx="1243965" cy="628015"/>
          </a:xfrm>
          <a:custGeom>
            <a:avLst/>
            <a:gdLst/>
            <a:ahLst/>
            <a:cxnLst/>
            <a:rect l="l" t="t" r="r" b="b"/>
            <a:pathLst>
              <a:path w="1243965" h="628014">
                <a:moveTo>
                  <a:pt x="1139952" y="627888"/>
                </a:moveTo>
                <a:lnTo>
                  <a:pt x="105155" y="627888"/>
                </a:lnTo>
                <a:lnTo>
                  <a:pt x="64354" y="619426"/>
                </a:lnTo>
                <a:lnTo>
                  <a:pt x="31022" y="596874"/>
                </a:lnTo>
                <a:lnTo>
                  <a:pt x="8468" y="563540"/>
                </a:lnTo>
                <a:lnTo>
                  <a:pt x="0" y="522731"/>
                </a:lnTo>
                <a:lnTo>
                  <a:pt x="0" y="105156"/>
                </a:lnTo>
                <a:lnTo>
                  <a:pt x="8468" y="64175"/>
                </a:lnTo>
                <a:lnTo>
                  <a:pt x="31022" y="30784"/>
                </a:lnTo>
                <a:lnTo>
                  <a:pt x="64354" y="8290"/>
                </a:lnTo>
                <a:lnTo>
                  <a:pt x="105155" y="0"/>
                </a:lnTo>
                <a:lnTo>
                  <a:pt x="1139952" y="0"/>
                </a:lnTo>
                <a:lnTo>
                  <a:pt x="1180293" y="8290"/>
                </a:lnTo>
                <a:lnTo>
                  <a:pt x="1213313" y="30784"/>
                </a:lnTo>
                <a:lnTo>
                  <a:pt x="1235560" y="64175"/>
                </a:lnTo>
                <a:lnTo>
                  <a:pt x="1243584" y="105156"/>
                </a:lnTo>
                <a:lnTo>
                  <a:pt x="1243584" y="522731"/>
                </a:lnTo>
                <a:lnTo>
                  <a:pt x="1235560" y="563540"/>
                </a:lnTo>
                <a:lnTo>
                  <a:pt x="1213313" y="596874"/>
                </a:lnTo>
                <a:lnTo>
                  <a:pt x="1180293" y="619426"/>
                </a:lnTo>
                <a:lnTo>
                  <a:pt x="1139952" y="627888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/>
          <p:cNvSpPr/>
          <p:nvPr/>
        </p:nvSpPr>
        <p:spPr>
          <a:xfrm>
            <a:off x="7483447" y="1836266"/>
            <a:ext cx="1269365" cy="651510"/>
          </a:xfrm>
          <a:custGeom>
            <a:avLst/>
            <a:gdLst/>
            <a:ahLst/>
            <a:cxnLst/>
            <a:rect l="l" t="t" r="r" b="b"/>
            <a:pathLst>
              <a:path w="1269365" h="651510">
                <a:moveTo>
                  <a:pt x="1169024" y="1270"/>
                </a:moveTo>
                <a:lnTo>
                  <a:pt x="99621" y="1270"/>
                </a:lnTo>
                <a:lnTo>
                  <a:pt x="104853" y="0"/>
                </a:lnTo>
                <a:lnTo>
                  <a:pt x="1163792" y="0"/>
                </a:lnTo>
                <a:lnTo>
                  <a:pt x="1169024" y="1270"/>
                </a:lnTo>
                <a:close/>
              </a:path>
              <a:path w="1269365" h="651510">
                <a:moveTo>
                  <a:pt x="1212052" y="16510"/>
                </a:moveTo>
                <a:lnTo>
                  <a:pt x="56593" y="16510"/>
                </a:lnTo>
                <a:lnTo>
                  <a:pt x="60975" y="13970"/>
                </a:lnTo>
                <a:lnTo>
                  <a:pt x="66029" y="11430"/>
                </a:lnTo>
                <a:lnTo>
                  <a:pt x="71211" y="8890"/>
                </a:lnTo>
                <a:lnTo>
                  <a:pt x="76532" y="6350"/>
                </a:lnTo>
                <a:lnTo>
                  <a:pt x="81981" y="5080"/>
                </a:lnTo>
                <a:lnTo>
                  <a:pt x="88165" y="2540"/>
                </a:lnTo>
                <a:lnTo>
                  <a:pt x="93220" y="1270"/>
                </a:lnTo>
                <a:lnTo>
                  <a:pt x="1175425" y="1270"/>
                </a:lnTo>
                <a:lnTo>
                  <a:pt x="1180492" y="2540"/>
                </a:lnTo>
                <a:lnTo>
                  <a:pt x="1186665" y="5080"/>
                </a:lnTo>
                <a:lnTo>
                  <a:pt x="1192113" y="6350"/>
                </a:lnTo>
                <a:lnTo>
                  <a:pt x="1196863" y="8890"/>
                </a:lnTo>
                <a:lnTo>
                  <a:pt x="1197434" y="8890"/>
                </a:lnTo>
                <a:lnTo>
                  <a:pt x="1202616" y="11430"/>
                </a:lnTo>
                <a:lnTo>
                  <a:pt x="1207670" y="13970"/>
                </a:lnTo>
                <a:lnTo>
                  <a:pt x="1212052" y="16510"/>
                </a:lnTo>
                <a:close/>
              </a:path>
              <a:path w="1269365" h="651510">
                <a:moveTo>
                  <a:pt x="1217322" y="632460"/>
                </a:moveTo>
                <a:lnTo>
                  <a:pt x="51323" y="632460"/>
                </a:lnTo>
                <a:lnTo>
                  <a:pt x="46738" y="628650"/>
                </a:lnTo>
                <a:lnTo>
                  <a:pt x="42318" y="624840"/>
                </a:lnTo>
                <a:lnTo>
                  <a:pt x="38077" y="621030"/>
                </a:lnTo>
                <a:lnTo>
                  <a:pt x="34025" y="617220"/>
                </a:lnTo>
                <a:lnTo>
                  <a:pt x="30558" y="613410"/>
                </a:lnTo>
                <a:lnTo>
                  <a:pt x="26863" y="609600"/>
                </a:lnTo>
                <a:lnTo>
                  <a:pt x="23370" y="605790"/>
                </a:lnTo>
                <a:lnTo>
                  <a:pt x="20093" y="600710"/>
                </a:lnTo>
                <a:lnTo>
                  <a:pt x="19751" y="600710"/>
                </a:lnTo>
                <a:lnTo>
                  <a:pt x="16715" y="595630"/>
                </a:lnTo>
                <a:lnTo>
                  <a:pt x="14201" y="590550"/>
                </a:lnTo>
                <a:lnTo>
                  <a:pt x="11597" y="585470"/>
                </a:lnTo>
                <a:lnTo>
                  <a:pt x="9235" y="580390"/>
                </a:lnTo>
                <a:lnTo>
                  <a:pt x="7114" y="575310"/>
                </a:lnTo>
                <a:lnTo>
                  <a:pt x="5260" y="570230"/>
                </a:lnTo>
                <a:lnTo>
                  <a:pt x="5069" y="568960"/>
                </a:lnTo>
                <a:lnTo>
                  <a:pt x="3660" y="563880"/>
                </a:lnTo>
                <a:lnTo>
                  <a:pt x="2339" y="558800"/>
                </a:lnTo>
                <a:lnTo>
                  <a:pt x="1285" y="552450"/>
                </a:lnTo>
                <a:lnTo>
                  <a:pt x="459" y="546100"/>
                </a:lnTo>
                <a:lnTo>
                  <a:pt x="27" y="541020"/>
                </a:lnTo>
                <a:lnTo>
                  <a:pt x="0" y="111760"/>
                </a:lnTo>
                <a:lnTo>
                  <a:pt x="27" y="110490"/>
                </a:lnTo>
                <a:lnTo>
                  <a:pt x="459" y="105410"/>
                </a:lnTo>
                <a:lnTo>
                  <a:pt x="1285" y="99060"/>
                </a:lnTo>
                <a:lnTo>
                  <a:pt x="2212" y="92710"/>
                </a:lnTo>
                <a:lnTo>
                  <a:pt x="3660" y="87630"/>
                </a:lnTo>
                <a:lnTo>
                  <a:pt x="5069" y="82550"/>
                </a:lnTo>
                <a:lnTo>
                  <a:pt x="6898" y="76200"/>
                </a:lnTo>
                <a:lnTo>
                  <a:pt x="8994" y="71120"/>
                </a:lnTo>
                <a:lnTo>
                  <a:pt x="9235" y="71120"/>
                </a:lnTo>
                <a:lnTo>
                  <a:pt x="11597" y="66040"/>
                </a:lnTo>
                <a:lnTo>
                  <a:pt x="13909" y="60960"/>
                </a:lnTo>
                <a:lnTo>
                  <a:pt x="16715" y="55880"/>
                </a:lnTo>
                <a:lnTo>
                  <a:pt x="19751" y="50800"/>
                </a:lnTo>
                <a:lnTo>
                  <a:pt x="20093" y="50800"/>
                </a:lnTo>
                <a:lnTo>
                  <a:pt x="23370" y="45720"/>
                </a:lnTo>
                <a:lnTo>
                  <a:pt x="26863" y="41910"/>
                </a:lnTo>
                <a:lnTo>
                  <a:pt x="30152" y="38100"/>
                </a:lnTo>
                <a:lnTo>
                  <a:pt x="34444" y="33020"/>
                </a:lnTo>
                <a:lnTo>
                  <a:pt x="38077" y="30480"/>
                </a:lnTo>
                <a:lnTo>
                  <a:pt x="42788" y="25400"/>
                </a:lnTo>
                <a:lnTo>
                  <a:pt x="46738" y="22860"/>
                </a:lnTo>
                <a:lnTo>
                  <a:pt x="51323" y="19050"/>
                </a:lnTo>
                <a:lnTo>
                  <a:pt x="56073" y="16510"/>
                </a:lnTo>
                <a:lnTo>
                  <a:pt x="1212573" y="16510"/>
                </a:lnTo>
                <a:lnTo>
                  <a:pt x="1217322" y="19050"/>
                </a:lnTo>
                <a:lnTo>
                  <a:pt x="1221425" y="22860"/>
                </a:lnTo>
                <a:lnTo>
                  <a:pt x="1225857" y="25400"/>
                </a:lnTo>
                <a:lnTo>
                  <a:pt x="103456" y="25400"/>
                </a:lnTo>
                <a:lnTo>
                  <a:pt x="98313" y="26670"/>
                </a:lnTo>
                <a:lnTo>
                  <a:pt x="98935" y="26670"/>
                </a:lnTo>
                <a:lnTo>
                  <a:pt x="93868" y="27940"/>
                </a:lnTo>
                <a:lnTo>
                  <a:pt x="94490" y="27940"/>
                </a:lnTo>
                <a:lnTo>
                  <a:pt x="89524" y="29210"/>
                </a:lnTo>
                <a:lnTo>
                  <a:pt x="90121" y="29210"/>
                </a:lnTo>
                <a:lnTo>
                  <a:pt x="85270" y="30480"/>
                </a:lnTo>
                <a:lnTo>
                  <a:pt x="85854" y="30480"/>
                </a:lnTo>
                <a:lnTo>
                  <a:pt x="81104" y="31750"/>
                </a:lnTo>
                <a:lnTo>
                  <a:pt x="81676" y="31750"/>
                </a:lnTo>
                <a:lnTo>
                  <a:pt x="77053" y="34290"/>
                </a:lnTo>
                <a:lnTo>
                  <a:pt x="77612" y="34290"/>
                </a:lnTo>
                <a:lnTo>
                  <a:pt x="73103" y="35560"/>
                </a:lnTo>
                <a:lnTo>
                  <a:pt x="73637" y="35560"/>
                </a:lnTo>
                <a:lnTo>
                  <a:pt x="69255" y="38100"/>
                </a:lnTo>
                <a:lnTo>
                  <a:pt x="69789" y="38100"/>
                </a:lnTo>
                <a:lnTo>
                  <a:pt x="65547" y="40640"/>
                </a:lnTo>
                <a:lnTo>
                  <a:pt x="66042" y="40640"/>
                </a:lnTo>
                <a:lnTo>
                  <a:pt x="61953" y="43180"/>
                </a:lnTo>
                <a:lnTo>
                  <a:pt x="62435" y="43180"/>
                </a:lnTo>
                <a:lnTo>
                  <a:pt x="58486" y="45720"/>
                </a:lnTo>
                <a:lnTo>
                  <a:pt x="58955" y="45720"/>
                </a:lnTo>
                <a:lnTo>
                  <a:pt x="55158" y="48260"/>
                </a:lnTo>
                <a:lnTo>
                  <a:pt x="55603" y="48260"/>
                </a:lnTo>
                <a:lnTo>
                  <a:pt x="51970" y="52070"/>
                </a:lnTo>
                <a:lnTo>
                  <a:pt x="52402" y="52070"/>
                </a:lnTo>
                <a:lnTo>
                  <a:pt x="48948" y="54610"/>
                </a:lnTo>
                <a:lnTo>
                  <a:pt x="49354" y="54610"/>
                </a:lnTo>
                <a:lnTo>
                  <a:pt x="46065" y="58420"/>
                </a:lnTo>
                <a:lnTo>
                  <a:pt x="46446" y="58420"/>
                </a:lnTo>
                <a:lnTo>
                  <a:pt x="44380" y="60960"/>
                </a:lnTo>
                <a:lnTo>
                  <a:pt x="43715" y="60960"/>
                </a:lnTo>
                <a:lnTo>
                  <a:pt x="41525" y="64770"/>
                </a:lnTo>
                <a:lnTo>
                  <a:pt x="41137" y="64770"/>
                </a:lnTo>
                <a:lnTo>
                  <a:pt x="39099" y="68580"/>
                </a:lnTo>
                <a:lnTo>
                  <a:pt x="38737" y="68580"/>
                </a:lnTo>
                <a:lnTo>
                  <a:pt x="36851" y="72390"/>
                </a:lnTo>
                <a:lnTo>
                  <a:pt x="36515" y="72390"/>
                </a:lnTo>
                <a:lnTo>
                  <a:pt x="34781" y="76200"/>
                </a:lnTo>
                <a:lnTo>
                  <a:pt x="34470" y="76200"/>
                </a:lnTo>
                <a:lnTo>
                  <a:pt x="32898" y="80010"/>
                </a:lnTo>
                <a:lnTo>
                  <a:pt x="32616" y="80010"/>
                </a:lnTo>
                <a:lnTo>
                  <a:pt x="30749" y="85090"/>
                </a:lnTo>
                <a:lnTo>
                  <a:pt x="30965" y="85090"/>
                </a:lnTo>
                <a:lnTo>
                  <a:pt x="29726" y="88900"/>
                </a:lnTo>
                <a:lnTo>
                  <a:pt x="29504" y="88900"/>
                </a:lnTo>
                <a:lnTo>
                  <a:pt x="28094" y="93980"/>
                </a:lnTo>
                <a:lnTo>
                  <a:pt x="28260" y="93980"/>
                </a:lnTo>
                <a:lnTo>
                  <a:pt x="27091" y="97790"/>
                </a:lnTo>
                <a:lnTo>
                  <a:pt x="26291" y="102870"/>
                </a:lnTo>
                <a:lnTo>
                  <a:pt x="25897" y="106680"/>
                </a:lnTo>
                <a:lnTo>
                  <a:pt x="25491" y="110490"/>
                </a:lnTo>
                <a:lnTo>
                  <a:pt x="25415" y="111760"/>
                </a:lnTo>
                <a:lnTo>
                  <a:pt x="25389" y="539750"/>
                </a:lnTo>
                <a:lnTo>
                  <a:pt x="25796" y="544830"/>
                </a:lnTo>
                <a:lnTo>
                  <a:pt x="26393" y="548640"/>
                </a:lnTo>
                <a:lnTo>
                  <a:pt x="27218" y="553720"/>
                </a:lnTo>
                <a:lnTo>
                  <a:pt x="27383" y="553720"/>
                </a:lnTo>
                <a:lnTo>
                  <a:pt x="28260" y="557530"/>
                </a:lnTo>
                <a:lnTo>
                  <a:pt x="28094" y="557530"/>
                </a:lnTo>
                <a:lnTo>
                  <a:pt x="29504" y="562610"/>
                </a:lnTo>
                <a:lnTo>
                  <a:pt x="29726" y="562610"/>
                </a:lnTo>
                <a:lnTo>
                  <a:pt x="30965" y="566420"/>
                </a:lnTo>
                <a:lnTo>
                  <a:pt x="30749" y="566420"/>
                </a:lnTo>
                <a:lnTo>
                  <a:pt x="32616" y="571500"/>
                </a:lnTo>
                <a:lnTo>
                  <a:pt x="32898" y="571500"/>
                </a:lnTo>
                <a:lnTo>
                  <a:pt x="34470" y="575310"/>
                </a:lnTo>
                <a:lnTo>
                  <a:pt x="34781" y="575310"/>
                </a:lnTo>
                <a:lnTo>
                  <a:pt x="36515" y="579120"/>
                </a:lnTo>
                <a:lnTo>
                  <a:pt x="36851" y="579120"/>
                </a:lnTo>
                <a:lnTo>
                  <a:pt x="38737" y="582930"/>
                </a:lnTo>
                <a:lnTo>
                  <a:pt x="39099" y="582930"/>
                </a:lnTo>
                <a:lnTo>
                  <a:pt x="41137" y="586740"/>
                </a:lnTo>
                <a:lnTo>
                  <a:pt x="41525" y="586740"/>
                </a:lnTo>
                <a:lnTo>
                  <a:pt x="43715" y="590550"/>
                </a:lnTo>
                <a:lnTo>
                  <a:pt x="44380" y="590550"/>
                </a:lnTo>
                <a:lnTo>
                  <a:pt x="46446" y="593090"/>
                </a:lnTo>
                <a:lnTo>
                  <a:pt x="46065" y="593090"/>
                </a:lnTo>
                <a:lnTo>
                  <a:pt x="49354" y="596900"/>
                </a:lnTo>
                <a:lnTo>
                  <a:pt x="48948" y="596900"/>
                </a:lnTo>
                <a:lnTo>
                  <a:pt x="52402" y="599440"/>
                </a:lnTo>
                <a:lnTo>
                  <a:pt x="51970" y="599440"/>
                </a:lnTo>
                <a:lnTo>
                  <a:pt x="55603" y="603250"/>
                </a:lnTo>
                <a:lnTo>
                  <a:pt x="55158" y="603250"/>
                </a:lnTo>
                <a:lnTo>
                  <a:pt x="58955" y="605790"/>
                </a:lnTo>
                <a:lnTo>
                  <a:pt x="58486" y="605790"/>
                </a:lnTo>
                <a:lnTo>
                  <a:pt x="62435" y="608330"/>
                </a:lnTo>
                <a:lnTo>
                  <a:pt x="61953" y="608330"/>
                </a:lnTo>
                <a:lnTo>
                  <a:pt x="66042" y="610870"/>
                </a:lnTo>
                <a:lnTo>
                  <a:pt x="65547" y="610870"/>
                </a:lnTo>
                <a:lnTo>
                  <a:pt x="69789" y="613410"/>
                </a:lnTo>
                <a:lnTo>
                  <a:pt x="69255" y="613410"/>
                </a:lnTo>
                <a:lnTo>
                  <a:pt x="73637" y="615950"/>
                </a:lnTo>
                <a:lnTo>
                  <a:pt x="73103" y="615950"/>
                </a:lnTo>
                <a:lnTo>
                  <a:pt x="77612" y="617220"/>
                </a:lnTo>
                <a:lnTo>
                  <a:pt x="77053" y="617220"/>
                </a:lnTo>
                <a:lnTo>
                  <a:pt x="81676" y="619760"/>
                </a:lnTo>
                <a:lnTo>
                  <a:pt x="81104" y="619760"/>
                </a:lnTo>
                <a:lnTo>
                  <a:pt x="85854" y="621030"/>
                </a:lnTo>
                <a:lnTo>
                  <a:pt x="85270" y="621030"/>
                </a:lnTo>
                <a:lnTo>
                  <a:pt x="90121" y="622300"/>
                </a:lnTo>
                <a:lnTo>
                  <a:pt x="89524" y="622300"/>
                </a:lnTo>
                <a:lnTo>
                  <a:pt x="94490" y="623570"/>
                </a:lnTo>
                <a:lnTo>
                  <a:pt x="93868" y="623570"/>
                </a:lnTo>
                <a:lnTo>
                  <a:pt x="98935" y="624840"/>
                </a:lnTo>
                <a:lnTo>
                  <a:pt x="98313" y="624840"/>
                </a:lnTo>
                <a:lnTo>
                  <a:pt x="103456" y="626110"/>
                </a:lnTo>
                <a:lnTo>
                  <a:pt x="1224854" y="626110"/>
                </a:lnTo>
                <a:lnTo>
                  <a:pt x="1221907" y="628650"/>
                </a:lnTo>
                <a:lnTo>
                  <a:pt x="1217322" y="632460"/>
                </a:lnTo>
                <a:close/>
              </a:path>
              <a:path w="1269365" h="651510">
                <a:moveTo>
                  <a:pt x="1225298" y="62230"/>
                </a:moveTo>
                <a:lnTo>
                  <a:pt x="1222199" y="58420"/>
                </a:lnTo>
                <a:lnTo>
                  <a:pt x="1222580" y="58420"/>
                </a:lnTo>
                <a:lnTo>
                  <a:pt x="1219304" y="54610"/>
                </a:lnTo>
                <a:lnTo>
                  <a:pt x="1219710" y="54610"/>
                </a:lnTo>
                <a:lnTo>
                  <a:pt x="1216243" y="52070"/>
                </a:lnTo>
                <a:lnTo>
                  <a:pt x="1216675" y="52070"/>
                </a:lnTo>
                <a:lnTo>
                  <a:pt x="1213043" y="48260"/>
                </a:lnTo>
                <a:lnTo>
                  <a:pt x="1213487" y="48260"/>
                </a:lnTo>
                <a:lnTo>
                  <a:pt x="1209690" y="45720"/>
                </a:lnTo>
                <a:lnTo>
                  <a:pt x="1210160" y="45720"/>
                </a:lnTo>
                <a:lnTo>
                  <a:pt x="1206210" y="43180"/>
                </a:lnTo>
                <a:lnTo>
                  <a:pt x="1206705" y="43180"/>
                </a:lnTo>
                <a:lnTo>
                  <a:pt x="1202603" y="40640"/>
                </a:lnTo>
                <a:lnTo>
                  <a:pt x="1203111" y="40640"/>
                </a:lnTo>
                <a:lnTo>
                  <a:pt x="1198869" y="38100"/>
                </a:lnTo>
                <a:lnTo>
                  <a:pt x="1199390" y="38100"/>
                </a:lnTo>
                <a:lnTo>
                  <a:pt x="1195009" y="35560"/>
                </a:lnTo>
                <a:lnTo>
                  <a:pt x="1195555" y="35560"/>
                </a:lnTo>
                <a:lnTo>
                  <a:pt x="1191046" y="34290"/>
                </a:lnTo>
                <a:lnTo>
                  <a:pt x="1191605" y="34290"/>
                </a:lnTo>
                <a:lnTo>
                  <a:pt x="1186969" y="31750"/>
                </a:lnTo>
                <a:lnTo>
                  <a:pt x="1187541" y="31750"/>
                </a:lnTo>
                <a:lnTo>
                  <a:pt x="1182791" y="30480"/>
                </a:lnTo>
                <a:lnTo>
                  <a:pt x="1183375" y="30480"/>
                </a:lnTo>
                <a:lnTo>
                  <a:pt x="1178524" y="29210"/>
                </a:lnTo>
                <a:lnTo>
                  <a:pt x="1179121" y="29210"/>
                </a:lnTo>
                <a:lnTo>
                  <a:pt x="1174155" y="27940"/>
                </a:lnTo>
                <a:lnTo>
                  <a:pt x="1174777" y="27940"/>
                </a:lnTo>
                <a:lnTo>
                  <a:pt x="1169710" y="26670"/>
                </a:lnTo>
                <a:lnTo>
                  <a:pt x="1170345" y="26670"/>
                </a:lnTo>
                <a:lnTo>
                  <a:pt x="1165189" y="25400"/>
                </a:lnTo>
                <a:lnTo>
                  <a:pt x="1225857" y="25400"/>
                </a:lnTo>
                <a:lnTo>
                  <a:pt x="1230124" y="29210"/>
                </a:lnTo>
                <a:lnTo>
                  <a:pt x="1234201" y="33020"/>
                </a:lnTo>
                <a:lnTo>
                  <a:pt x="1234633" y="34290"/>
                </a:lnTo>
                <a:lnTo>
                  <a:pt x="1238493" y="38100"/>
                </a:lnTo>
                <a:lnTo>
                  <a:pt x="1241783" y="41910"/>
                </a:lnTo>
                <a:lnTo>
                  <a:pt x="1245643" y="46990"/>
                </a:lnTo>
                <a:lnTo>
                  <a:pt x="1248895" y="50800"/>
                </a:lnTo>
                <a:lnTo>
                  <a:pt x="1251930" y="55880"/>
                </a:lnTo>
                <a:lnTo>
                  <a:pt x="1254749" y="60960"/>
                </a:lnTo>
                <a:lnTo>
                  <a:pt x="1224942" y="60960"/>
                </a:lnTo>
                <a:lnTo>
                  <a:pt x="1225298" y="62230"/>
                </a:lnTo>
                <a:close/>
              </a:path>
              <a:path w="1269365" h="651510">
                <a:moveTo>
                  <a:pt x="43347" y="62230"/>
                </a:moveTo>
                <a:lnTo>
                  <a:pt x="43715" y="60960"/>
                </a:lnTo>
                <a:lnTo>
                  <a:pt x="44380" y="60960"/>
                </a:lnTo>
                <a:lnTo>
                  <a:pt x="43347" y="62230"/>
                </a:lnTo>
                <a:close/>
              </a:path>
              <a:path w="1269365" h="651510">
                <a:moveTo>
                  <a:pt x="1227851" y="66040"/>
                </a:moveTo>
                <a:lnTo>
                  <a:pt x="1224942" y="60960"/>
                </a:lnTo>
                <a:lnTo>
                  <a:pt x="1254749" y="60960"/>
                </a:lnTo>
                <a:lnTo>
                  <a:pt x="1256683" y="64770"/>
                </a:lnTo>
                <a:lnTo>
                  <a:pt x="1227508" y="64770"/>
                </a:lnTo>
                <a:lnTo>
                  <a:pt x="1227851" y="66040"/>
                </a:lnTo>
                <a:close/>
              </a:path>
              <a:path w="1269365" h="651510">
                <a:moveTo>
                  <a:pt x="40794" y="66040"/>
                </a:moveTo>
                <a:lnTo>
                  <a:pt x="41137" y="64770"/>
                </a:lnTo>
                <a:lnTo>
                  <a:pt x="41525" y="64770"/>
                </a:lnTo>
                <a:lnTo>
                  <a:pt x="40794" y="66040"/>
                </a:lnTo>
                <a:close/>
              </a:path>
              <a:path w="1269365" h="651510">
                <a:moveTo>
                  <a:pt x="1230226" y="69850"/>
                </a:moveTo>
                <a:lnTo>
                  <a:pt x="1227508" y="64770"/>
                </a:lnTo>
                <a:lnTo>
                  <a:pt x="1256683" y="64770"/>
                </a:lnTo>
                <a:lnTo>
                  <a:pt x="1257327" y="66040"/>
                </a:lnTo>
                <a:lnTo>
                  <a:pt x="1258489" y="68580"/>
                </a:lnTo>
                <a:lnTo>
                  <a:pt x="1229908" y="68580"/>
                </a:lnTo>
                <a:lnTo>
                  <a:pt x="1230226" y="69850"/>
                </a:lnTo>
                <a:close/>
              </a:path>
              <a:path w="1269365" h="651510">
                <a:moveTo>
                  <a:pt x="38420" y="69850"/>
                </a:moveTo>
                <a:lnTo>
                  <a:pt x="38737" y="68580"/>
                </a:lnTo>
                <a:lnTo>
                  <a:pt x="39099" y="68580"/>
                </a:lnTo>
                <a:lnTo>
                  <a:pt x="38420" y="69850"/>
                </a:lnTo>
                <a:close/>
              </a:path>
              <a:path w="1269365" h="651510">
                <a:moveTo>
                  <a:pt x="1232435" y="73660"/>
                </a:moveTo>
                <a:lnTo>
                  <a:pt x="1229908" y="68580"/>
                </a:lnTo>
                <a:lnTo>
                  <a:pt x="1258489" y="68580"/>
                </a:lnTo>
                <a:lnTo>
                  <a:pt x="1259652" y="71120"/>
                </a:lnTo>
                <a:lnTo>
                  <a:pt x="1260175" y="72390"/>
                </a:lnTo>
                <a:lnTo>
                  <a:pt x="1232131" y="72390"/>
                </a:lnTo>
                <a:lnTo>
                  <a:pt x="1232435" y="73660"/>
                </a:lnTo>
                <a:close/>
              </a:path>
              <a:path w="1269365" h="651510">
                <a:moveTo>
                  <a:pt x="36222" y="73660"/>
                </a:moveTo>
                <a:lnTo>
                  <a:pt x="36515" y="72390"/>
                </a:lnTo>
                <a:lnTo>
                  <a:pt x="36851" y="72390"/>
                </a:lnTo>
                <a:lnTo>
                  <a:pt x="36222" y="73660"/>
                </a:lnTo>
                <a:close/>
              </a:path>
              <a:path w="1269365" h="651510">
                <a:moveTo>
                  <a:pt x="1234442" y="77470"/>
                </a:moveTo>
                <a:lnTo>
                  <a:pt x="1232131" y="72390"/>
                </a:lnTo>
                <a:lnTo>
                  <a:pt x="1260175" y="72390"/>
                </a:lnTo>
                <a:lnTo>
                  <a:pt x="1261747" y="76200"/>
                </a:lnTo>
                <a:lnTo>
                  <a:pt x="1234175" y="76200"/>
                </a:lnTo>
                <a:lnTo>
                  <a:pt x="1234442" y="77470"/>
                </a:lnTo>
                <a:close/>
              </a:path>
              <a:path w="1269365" h="651510">
                <a:moveTo>
                  <a:pt x="34203" y="77470"/>
                </a:moveTo>
                <a:lnTo>
                  <a:pt x="34470" y="76200"/>
                </a:lnTo>
                <a:lnTo>
                  <a:pt x="34781" y="76200"/>
                </a:lnTo>
                <a:lnTo>
                  <a:pt x="34203" y="77470"/>
                </a:lnTo>
                <a:close/>
              </a:path>
              <a:path w="1269365" h="651510">
                <a:moveTo>
                  <a:pt x="1236271" y="81280"/>
                </a:moveTo>
                <a:lnTo>
                  <a:pt x="1234175" y="76200"/>
                </a:lnTo>
                <a:lnTo>
                  <a:pt x="1261747" y="76200"/>
                </a:lnTo>
                <a:lnTo>
                  <a:pt x="1262844" y="80010"/>
                </a:lnTo>
                <a:lnTo>
                  <a:pt x="1236030" y="80010"/>
                </a:lnTo>
                <a:lnTo>
                  <a:pt x="1236271" y="81280"/>
                </a:lnTo>
                <a:close/>
              </a:path>
              <a:path w="1269365" h="651510">
                <a:moveTo>
                  <a:pt x="32374" y="81280"/>
                </a:moveTo>
                <a:lnTo>
                  <a:pt x="32616" y="80010"/>
                </a:lnTo>
                <a:lnTo>
                  <a:pt x="32898" y="80010"/>
                </a:lnTo>
                <a:lnTo>
                  <a:pt x="32374" y="81280"/>
                </a:lnTo>
                <a:close/>
              </a:path>
              <a:path w="1269365" h="651510">
                <a:moveTo>
                  <a:pt x="1239332" y="90170"/>
                </a:moveTo>
                <a:lnTo>
                  <a:pt x="1237681" y="85090"/>
                </a:lnTo>
                <a:lnTo>
                  <a:pt x="1237896" y="85090"/>
                </a:lnTo>
                <a:lnTo>
                  <a:pt x="1236030" y="80010"/>
                </a:lnTo>
                <a:lnTo>
                  <a:pt x="1262844" y="80010"/>
                </a:lnTo>
                <a:lnTo>
                  <a:pt x="1263576" y="82550"/>
                </a:lnTo>
                <a:lnTo>
                  <a:pt x="1264986" y="87630"/>
                </a:lnTo>
                <a:lnTo>
                  <a:pt x="1265316" y="88900"/>
                </a:lnTo>
                <a:lnTo>
                  <a:pt x="1239141" y="88900"/>
                </a:lnTo>
                <a:lnTo>
                  <a:pt x="1239332" y="90170"/>
                </a:lnTo>
                <a:close/>
              </a:path>
              <a:path w="1269365" h="651510">
                <a:moveTo>
                  <a:pt x="29314" y="90170"/>
                </a:moveTo>
                <a:lnTo>
                  <a:pt x="29504" y="88900"/>
                </a:lnTo>
                <a:lnTo>
                  <a:pt x="29726" y="88900"/>
                </a:lnTo>
                <a:lnTo>
                  <a:pt x="29314" y="90170"/>
                </a:lnTo>
                <a:close/>
              </a:path>
              <a:path w="1269365" h="651510">
                <a:moveTo>
                  <a:pt x="1268288" y="544830"/>
                </a:moveTo>
                <a:lnTo>
                  <a:pt x="1242862" y="544830"/>
                </a:lnTo>
                <a:lnTo>
                  <a:pt x="1243256" y="539750"/>
                </a:lnTo>
                <a:lnTo>
                  <a:pt x="1243370" y="534670"/>
                </a:lnTo>
                <a:lnTo>
                  <a:pt x="1243357" y="116840"/>
                </a:lnTo>
                <a:lnTo>
                  <a:pt x="1243230" y="111760"/>
                </a:lnTo>
                <a:lnTo>
                  <a:pt x="1243157" y="110490"/>
                </a:lnTo>
                <a:lnTo>
                  <a:pt x="1242862" y="106680"/>
                </a:lnTo>
                <a:lnTo>
                  <a:pt x="1242253" y="102870"/>
                </a:lnTo>
                <a:lnTo>
                  <a:pt x="1241427" y="97790"/>
                </a:lnTo>
                <a:lnTo>
                  <a:pt x="1241567" y="97790"/>
                </a:lnTo>
                <a:lnTo>
                  <a:pt x="1240398" y="93980"/>
                </a:lnTo>
                <a:lnTo>
                  <a:pt x="1240551" y="93980"/>
                </a:lnTo>
                <a:lnTo>
                  <a:pt x="1239141" y="88900"/>
                </a:lnTo>
                <a:lnTo>
                  <a:pt x="1265316" y="88900"/>
                </a:lnTo>
                <a:lnTo>
                  <a:pt x="1266306" y="92710"/>
                </a:lnTo>
                <a:lnTo>
                  <a:pt x="1268122" y="104140"/>
                </a:lnTo>
                <a:lnTo>
                  <a:pt x="1268186" y="105410"/>
                </a:lnTo>
                <a:lnTo>
                  <a:pt x="1268592" y="110490"/>
                </a:lnTo>
                <a:lnTo>
                  <a:pt x="1268757" y="116840"/>
                </a:lnTo>
                <a:lnTo>
                  <a:pt x="1268757" y="534670"/>
                </a:lnTo>
                <a:lnTo>
                  <a:pt x="1268592" y="541020"/>
                </a:lnTo>
                <a:lnTo>
                  <a:pt x="1268288" y="544830"/>
                </a:lnTo>
                <a:close/>
              </a:path>
              <a:path w="1269365" h="651510">
                <a:moveTo>
                  <a:pt x="25732" y="107950"/>
                </a:moveTo>
                <a:lnTo>
                  <a:pt x="25796" y="106680"/>
                </a:lnTo>
                <a:lnTo>
                  <a:pt x="25732" y="107950"/>
                </a:lnTo>
                <a:close/>
              </a:path>
              <a:path w="1269365" h="651510">
                <a:moveTo>
                  <a:pt x="1242926" y="107950"/>
                </a:moveTo>
                <a:lnTo>
                  <a:pt x="1242757" y="106680"/>
                </a:lnTo>
                <a:lnTo>
                  <a:pt x="1242926" y="107950"/>
                </a:lnTo>
                <a:close/>
              </a:path>
              <a:path w="1269365" h="651510">
                <a:moveTo>
                  <a:pt x="25897" y="544830"/>
                </a:moveTo>
                <a:lnTo>
                  <a:pt x="25732" y="543560"/>
                </a:lnTo>
                <a:lnTo>
                  <a:pt x="25897" y="544830"/>
                </a:lnTo>
                <a:close/>
              </a:path>
              <a:path w="1269365" h="651510">
                <a:moveTo>
                  <a:pt x="1267184" y="553720"/>
                </a:moveTo>
                <a:lnTo>
                  <a:pt x="1241427" y="553720"/>
                </a:lnTo>
                <a:lnTo>
                  <a:pt x="1242354" y="548640"/>
                </a:lnTo>
                <a:lnTo>
                  <a:pt x="1242926" y="543560"/>
                </a:lnTo>
                <a:lnTo>
                  <a:pt x="1242862" y="544830"/>
                </a:lnTo>
                <a:lnTo>
                  <a:pt x="1268288" y="544830"/>
                </a:lnTo>
                <a:lnTo>
                  <a:pt x="1268186" y="546100"/>
                </a:lnTo>
                <a:lnTo>
                  <a:pt x="1268122" y="547370"/>
                </a:lnTo>
                <a:lnTo>
                  <a:pt x="1267184" y="553720"/>
                </a:lnTo>
                <a:close/>
              </a:path>
              <a:path w="1269365" h="651510">
                <a:moveTo>
                  <a:pt x="27383" y="553720"/>
                </a:moveTo>
                <a:lnTo>
                  <a:pt x="27218" y="553720"/>
                </a:lnTo>
                <a:lnTo>
                  <a:pt x="27091" y="552450"/>
                </a:lnTo>
                <a:lnTo>
                  <a:pt x="27383" y="553720"/>
                </a:lnTo>
                <a:close/>
              </a:path>
              <a:path w="1269365" h="651510">
                <a:moveTo>
                  <a:pt x="1265316" y="562610"/>
                </a:moveTo>
                <a:lnTo>
                  <a:pt x="1239141" y="562610"/>
                </a:lnTo>
                <a:lnTo>
                  <a:pt x="1240551" y="557530"/>
                </a:lnTo>
                <a:lnTo>
                  <a:pt x="1240398" y="557530"/>
                </a:lnTo>
                <a:lnTo>
                  <a:pt x="1241567" y="552450"/>
                </a:lnTo>
                <a:lnTo>
                  <a:pt x="1241427" y="553720"/>
                </a:lnTo>
                <a:lnTo>
                  <a:pt x="1267184" y="553720"/>
                </a:lnTo>
                <a:lnTo>
                  <a:pt x="1266433" y="558800"/>
                </a:lnTo>
                <a:lnTo>
                  <a:pt x="1265316" y="562610"/>
                </a:lnTo>
                <a:close/>
              </a:path>
              <a:path w="1269365" h="651510">
                <a:moveTo>
                  <a:pt x="29726" y="562610"/>
                </a:moveTo>
                <a:lnTo>
                  <a:pt x="29504" y="562610"/>
                </a:lnTo>
                <a:lnTo>
                  <a:pt x="29314" y="561340"/>
                </a:lnTo>
                <a:lnTo>
                  <a:pt x="29726" y="562610"/>
                </a:lnTo>
                <a:close/>
              </a:path>
              <a:path w="1269365" h="651510">
                <a:moveTo>
                  <a:pt x="1262922" y="571500"/>
                </a:moveTo>
                <a:lnTo>
                  <a:pt x="1236030" y="571500"/>
                </a:lnTo>
                <a:lnTo>
                  <a:pt x="1237896" y="566420"/>
                </a:lnTo>
                <a:lnTo>
                  <a:pt x="1237681" y="566420"/>
                </a:lnTo>
                <a:lnTo>
                  <a:pt x="1239332" y="561340"/>
                </a:lnTo>
                <a:lnTo>
                  <a:pt x="1239141" y="562610"/>
                </a:lnTo>
                <a:lnTo>
                  <a:pt x="1265316" y="562610"/>
                </a:lnTo>
                <a:lnTo>
                  <a:pt x="1264986" y="563880"/>
                </a:lnTo>
                <a:lnTo>
                  <a:pt x="1263576" y="568960"/>
                </a:lnTo>
                <a:lnTo>
                  <a:pt x="1263385" y="570230"/>
                </a:lnTo>
                <a:lnTo>
                  <a:pt x="1262922" y="571500"/>
                </a:lnTo>
                <a:close/>
              </a:path>
              <a:path w="1269365" h="651510">
                <a:moveTo>
                  <a:pt x="32898" y="571500"/>
                </a:moveTo>
                <a:lnTo>
                  <a:pt x="32616" y="571500"/>
                </a:lnTo>
                <a:lnTo>
                  <a:pt x="32374" y="570230"/>
                </a:lnTo>
                <a:lnTo>
                  <a:pt x="32898" y="571500"/>
                </a:lnTo>
                <a:close/>
              </a:path>
              <a:path w="1269365" h="651510">
                <a:moveTo>
                  <a:pt x="1261531" y="575310"/>
                </a:moveTo>
                <a:lnTo>
                  <a:pt x="1234175" y="575310"/>
                </a:lnTo>
                <a:lnTo>
                  <a:pt x="1236271" y="570230"/>
                </a:lnTo>
                <a:lnTo>
                  <a:pt x="1236030" y="571500"/>
                </a:lnTo>
                <a:lnTo>
                  <a:pt x="1262922" y="571500"/>
                </a:lnTo>
                <a:lnTo>
                  <a:pt x="1261531" y="575310"/>
                </a:lnTo>
                <a:close/>
              </a:path>
              <a:path w="1269365" h="651510">
                <a:moveTo>
                  <a:pt x="34781" y="575310"/>
                </a:moveTo>
                <a:lnTo>
                  <a:pt x="34470" y="575310"/>
                </a:lnTo>
                <a:lnTo>
                  <a:pt x="34203" y="574040"/>
                </a:lnTo>
                <a:lnTo>
                  <a:pt x="34781" y="575310"/>
                </a:lnTo>
                <a:close/>
              </a:path>
              <a:path w="1269365" h="651510">
                <a:moveTo>
                  <a:pt x="1259940" y="579120"/>
                </a:moveTo>
                <a:lnTo>
                  <a:pt x="1232131" y="579120"/>
                </a:lnTo>
                <a:lnTo>
                  <a:pt x="1234442" y="574040"/>
                </a:lnTo>
                <a:lnTo>
                  <a:pt x="1234175" y="575310"/>
                </a:lnTo>
                <a:lnTo>
                  <a:pt x="1261531" y="575310"/>
                </a:lnTo>
                <a:lnTo>
                  <a:pt x="1259940" y="579120"/>
                </a:lnTo>
                <a:close/>
              </a:path>
              <a:path w="1269365" h="651510">
                <a:moveTo>
                  <a:pt x="36851" y="579120"/>
                </a:moveTo>
                <a:lnTo>
                  <a:pt x="36515" y="579120"/>
                </a:lnTo>
                <a:lnTo>
                  <a:pt x="36222" y="577850"/>
                </a:lnTo>
                <a:lnTo>
                  <a:pt x="36851" y="579120"/>
                </a:lnTo>
                <a:close/>
              </a:path>
              <a:path w="1269365" h="651510">
                <a:moveTo>
                  <a:pt x="1258369" y="582930"/>
                </a:moveTo>
                <a:lnTo>
                  <a:pt x="1229908" y="582930"/>
                </a:lnTo>
                <a:lnTo>
                  <a:pt x="1232435" y="577850"/>
                </a:lnTo>
                <a:lnTo>
                  <a:pt x="1232131" y="579120"/>
                </a:lnTo>
                <a:lnTo>
                  <a:pt x="1259940" y="579120"/>
                </a:lnTo>
                <a:lnTo>
                  <a:pt x="1258369" y="582930"/>
                </a:lnTo>
                <a:close/>
              </a:path>
              <a:path w="1269365" h="651510">
                <a:moveTo>
                  <a:pt x="39099" y="582930"/>
                </a:moveTo>
                <a:lnTo>
                  <a:pt x="38737" y="582930"/>
                </a:lnTo>
                <a:lnTo>
                  <a:pt x="38420" y="581660"/>
                </a:lnTo>
                <a:lnTo>
                  <a:pt x="39099" y="582930"/>
                </a:lnTo>
                <a:close/>
              </a:path>
              <a:path w="1269365" h="651510">
                <a:moveTo>
                  <a:pt x="1256683" y="586740"/>
                </a:moveTo>
                <a:lnTo>
                  <a:pt x="1227508" y="586740"/>
                </a:lnTo>
                <a:lnTo>
                  <a:pt x="1230226" y="581660"/>
                </a:lnTo>
                <a:lnTo>
                  <a:pt x="1229908" y="582930"/>
                </a:lnTo>
                <a:lnTo>
                  <a:pt x="1258369" y="582930"/>
                </a:lnTo>
                <a:lnTo>
                  <a:pt x="1257327" y="585470"/>
                </a:lnTo>
                <a:lnTo>
                  <a:pt x="1256683" y="586740"/>
                </a:lnTo>
                <a:close/>
              </a:path>
              <a:path w="1269365" h="651510">
                <a:moveTo>
                  <a:pt x="41525" y="586740"/>
                </a:moveTo>
                <a:lnTo>
                  <a:pt x="41137" y="586740"/>
                </a:lnTo>
                <a:lnTo>
                  <a:pt x="40794" y="585470"/>
                </a:lnTo>
                <a:lnTo>
                  <a:pt x="41525" y="586740"/>
                </a:lnTo>
                <a:close/>
              </a:path>
              <a:path w="1269365" h="651510">
                <a:moveTo>
                  <a:pt x="1254749" y="590550"/>
                </a:moveTo>
                <a:lnTo>
                  <a:pt x="1224942" y="590550"/>
                </a:lnTo>
                <a:lnTo>
                  <a:pt x="1227851" y="585470"/>
                </a:lnTo>
                <a:lnTo>
                  <a:pt x="1227508" y="586740"/>
                </a:lnTo>
                <a:lnTo>
                  <a:pt x="1256683" y="586740"/>
                </a:lnTo>
                <a:lnTo>
                  <a:pt x="1254749" y="590550"/>
                </a:lnTo>
                <a:close/>
              </a:path>
              <a:path w="1269365" h="651510">
                <a:moveTo>
                  <a:pt x="44380" y="590550"/>
                </a:moveTo>
                <a:lnTo>
                  <a:pt x="43715" y="590550"/>
                </a:lnTo>
                <a:lnTo>
                  <a:pt x="43347" y="589280"/>
                </a:lnTo>
                <a:lnTo>
                  <a:pt x="44380" y="590550"/>
                </a:lnTo>
                <a:close/>
              </a:path>
              <a:path w="1269365" h="651510">
                <a:moveTo>
                  <a:pt x="1224854" y="626110"/>
                </a:moveTo>
                <a:lnTo>
                  <a:pt x="1165189" y="626110"/>
                </a:lnTo>
                <a:lnTo>
                  <a:pt x="1170345" y="624840"/>
                </a:lnTo>
                <a:lnTo>
                  <a:pt x="1169710" y="624840"/>
                </a:lnTo>
                <a:lnTo>
                  <a:pt x="1174777" y="623570"/>
                </a:lnTo>
                <a:lnTo>
                  <a:pt x="1174155" y="623570"/>
                </a:lnTo>
                <a:lnTo>
                  <a:pt x="1179121" y="622300"/>
                </a:lnTo>
                <a:lnTo>
                  <a:pt x="1178524" y="622300"/>
                </a:lnTo>
                <a:lnTo>
                  <a:pt x="1183375" y="621030"/>
                </a:lnTo>
                <a:lnTo>
                  <a:pt x="1182791" y="621030"/>
                </a:lnTo>
                <a:lnTo>
                  <a:pt x="1187541" y="619760"/>
                </a:lnTo>
                <a:lnTo>
                  <a:pt x="1186969" y="619760"/>
                </a:lnTo>
                <a:lnTo>
                  <a:pt x="1191605" y="617220"/>
                </a:lnTo>
                <a:lnTo>
                  <a:pt x="1191046" y="617220"/>
                </a:lnTo>
                <a:lnTo>
                  <a:pt x="1195555" y="615950"/>
                </a:lnTo>
                <a:lnTo>
                  <a:pt x="1195009" y="615950"/>
                </a:lnTo>
                <a:lnTo>
                  <a:pt x="1199390" y="613410"/>
                </a:lnTo>
                <a:lnTo>
                  <a:pt x="1198869" y="613410"/>
                </a:lnTo>
                <a:lnTo>
                  <a:pt x="1203111" y="610870"/>
                </a:lnTo>
                <a:lnTo>
                  <a:pt x="1202603" y="610870"/>
                </a:lnTo>
                <a:lnTo>
                  <a:pt x="1206705" y="608330"/>
                </a:lnTo>
                <a:lnTo>
                  <a:pt x="1206210" y="608330"/>
                </a:lnTo>
                <a:lnTo>
                  <a:pt x="1210160" y="605790"/>
                </a:lnTo>
                <a:lnTo>
                  <a:pt x="1209690" y="605790"/>
                </a:lnTo>
                <a:lnTo>
                  <a:pt x="1213487" y="603250"/>
                </a:lnTo>
                <a:lnTo>
                  <a:pt x="1213043" y="603250"/>
                </a:lnTo>
                <a:lnTo>
                  <a:pt x="1216675" y="599440"/>
                </a:lnTo>
                <a:lnTo>
                  <a:pt x="1216243" y="599440"/>
                </a:lnTo>
                <a:lnTo>
                  <a:pt x="1219710" y="596900"/>
                </a:lnTo>
                <a:lnTo>
                  <a:pt x="1219304" y="596900"/>
                </a:lnTo>
                <a:lnTo>
                  <a:pt x="1222580" y="593090"/>
                </a:lnTo>
                <a:lnTo>
                  <a:pt x="1222199" y="593090"/>
                </a:lnTo>
                <a:lnTo>
                  <a:pt x="1225298" y="589280"/>
                </a:lnTo>
                <a:lnTo>
                  <a:pt x="1224942" y="590550"/>
                </a:lnTo>
                <a:lnTo>
                  <a:pt x="1254749" y="590550"/>
                </a:lnTo>
                <a:lnTo>
                  <a:pt x="1251930" y="595630"/>
                </a:lnTo>
                <a:lnTo>
                  <a:pt x="1248895" y="600710"/>
                </a:lnTo>
                <a:lnTo>
                  <a:pt x="1248552" y="600710"/>
                </a:lnTo>
                <a:lnTo>
                  <a:pt x="1245275" y="605790"/>
                </a:lnTo>
                <a:lnTo>
                  <a:pt x="1241783" y="609600"/>
                </a:lnTo>
                <a:lnTo>
                  <a:pt x="1238087" y="613410"/>
                </a:lnTo>
                <a:lnTo>
                  <a:pt x="1234633" y="617220"/>
                </a:lnTo>
                <a:lnTo>
                  <a:pt x="1230124" y="622300"/>
                </a:lnTo>
                <a:lnTo>
                  <a:pt x="1226327" y="624840"/>
                </a:lnTo>
                <a:lnTo>
                  <a:pt x="1224854" y="626110"/>
                </a:lnTo>
                <a:close/>
              </a:path>
              <a:path w="1269365" h="651510">
                <a:moveTo>
                  <a:pt x="1175425" y="650240"/>
                </a:moveTo>
                <a:lnTo>
                  <a:pt x="93220" y="650240"/>
                </a:lnTo>
                <a:lnTo>
                  <a:pt x="87543" y="648970"/>
                </a:lnTo>
                <a:lnTo>
                  <a:pt x="82590" y="646430"/>
                </a:lnTo>
                <a:lnTo>
                  <a:pt x="81981" y="646430"/>
                </a:lnTo>
                <a:lnTo>
                  <a:pt x="56593" y="635000"/>
                </a:lnTo>
                <a:lnTo>
                  <a:pt x="51831" y="632460"/>
                </a:lnTo>
                <a:lnTo>
                  <a:pt x="1216814" y="632460"/>
                </a:lnTo>
                <a:lnTo>
                  <a:pt x="1212052" y="635000"/>
                </a:lnTo>
                <a:lnTo>
                  <a:pt x="1207670" y="637540"/>
                </a:lnTo>
                <a:lnTo>
                  <a:pt x="1202616" y="640080"/>
                </a:lnTo>
                <a:lnTo>
                  <a:pt x="1197434" y="642620"/>
                </a:lnTo>
                <a:lnTo>
                  <a:pt x="1192113" y="645160"/>
                </a:lnTo>
                <a:lnTo>
                  <a:pt x="1186068" y="646430"/>
                </a:lnTo>
                <a:lnTo>
                  <a:pt x="1181102" y="648970"/>
                </a:lnTo>
                <a:lnTo>
                  <a:pt x="1175425" y="650240"/>
                </a:lnTo>
                <a:close/>
              </a:path>
              <a:path w="1269365" h="651510">
                <a:moveTo>
                  <a:pt x="1163792" y="651510"/>
                </a:moveTo>
                <a:lnTo>
                  <a:pt x="104853" y="651510"/>
                </a:lnTo>
                <a:lnTo>
                  <a:pt x="98986" y="650240"/>
                </a:lnTo>
                <a:lnTo>
                  <a:pt x="1169659" y="650240"/>
                </a:lnTo>
                <a:lnTo>
                  <a:pt x="1163792" y="651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39520"/>
              </p:ext>
            </p:extLst>
          </p:nvPr>
        </p:nvGraphicFramePr>
        <p:xfrm>
          <a:off x="1306146" y="1783473"/>
          <a:ext cx="9580130" cy="4187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223"/>
                <a:gridCol w="3096907"/>
                <a:gridCol w="3429000"/>
              </a:tblGrid>
              <a:tr h="3137058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2100" spc="40" dirty="0">
                          <a:latin typeface="微软雅黑"/>
                          <a:cs typeface="微软雅黑"/>
                        </a:rPr>
                        <a:t>尖顶</a:t>
                      </a:r>
                      <a:r>
                        <a:rPr sz="2100" spc="35" dirty="0">
                          <a:latin typeface="微软雅黑"/>
                          <a:cs typeface="微软雅黑"/>
                        </a:rPr>
                        <a:t>式</a:t>
                      </a:r>
                      <a:endParaRPr sz="2100" dirty="0">
                        <a:latin typeface="微软雅黑"/>
                        <a:cs typeface="微软雅黑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lang="en-US" sz="2100" spc="40" dirty="0" smtClean="0">
                          <a:latin typeface="微软雅黑"/>
                          <a:cs typeface="微软雅黑"/>
                        </a:rPr>
                        <a:t>  </a:t>
                      </a:r>
                      <a:r>
                        <a:rPr sz="2100" spc="40" dirty="0" err="1" smtClean="0">
                          <a:latin typeface="微软雅黑"/>
                          <a:cs typeface="微软雅黑"/>
                        </a:rPr>
                        <a:t>滚子</a:t>
                      </a:r>
                      <a:r>
                        <a:rPr sz="2100" spc="35" dirty="0" err="1" smtClean="0">
                          <a:latin typeface="微软雅黑"/>
                          <a:cs typeface="微软雅黑"/>
                        </a:rPr>
                        <a:t>式</a:t>
                      </a:r>
                      <a:endParaRPr sz="2100" dirty="0">
                        <a:latin typeface="微软雅黑"/>
                        <a:cs typeface="微软雅黑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lang="en-US" sz="2100" spc="40" dirty="0" smtClean="0"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2100" spc="40" dirty="0" err="1" smtClean="0">
                          <a:latin typeface="微软雅黑"/>
                          <a:cs typeface="微软雅黑"/>
                        </a:rPr>
                        <a:t>平底</a:t>
                      </a:r>
                      <a:r>
                        <a:rPr sz="2100" spc="35" dirty="0" err="1" smtClean="0">
                          <a:latin typeface="微软雅黑"/>
                          <a:cs typeface="微软雅黑"/>
                        </a:rPr>
                        <a:t>式</a:t>
                      </a:r>
                      <a:endParaRPr sz="2100" dirty="0">
                        <a:latin typeface="微软雅黑"/>
                        <a:cs typeface="微软雅黑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</a:tr>
              <a:tr h="1050929">
                <a:tc>
                  <a:txBody>
                    <a:bodyPr/>
                    <a:lstStyle/>
                    <a:p>
                      <a:pPr marL="159385" marR="362585">
                        <a:lnSpc>
                          <a:spcPct val="101800"/>
                        </a:lnSpc>
                        <a:spcBef>
                          <a:spcPts val="244"/>
                        </a:spcBef>
                      </a:pPr>
                      <a:r>
                        <a:rPr sz="2100" spc="5" dirty="0">
                          <a:latin typeface="微软雅黑"/>
                          <a:ea typeface="楷体_GB2312"/>
                          <a:cs typeface="微软雅黑"/>
                        </a:rPr>
                        <a:t>易磨损，适用于传力小、</a:t>
                      </a:r>
                      <a:r>
                        <a:rPr sz="2100" dirty="0">
                          <a:latin typeface="微软雅黑"/>
                          <a:ea typeface="楷体_GB2312"/>
                          <a:cs typeface="微软雅黑"/>
                        </a:rPr>
                        <a:t>速 </a:t>
                      </a:r>
                      <a:r>
                        <a:rPr sz="2100" spc="40" dirty="0">
                          <a:latin typeface="微软雅黑"/>
                          <a:ea typeface="楷体_GB2312"/>
                          <a:cs typeface="微软雅黑"/>
                        </a:rPr>
                        <a:t>度低、传动灵敏的场合</a:t>
                      </a:r>
                      <a:r>
                        <a:rPr sz="2100" spc="35" dirty="0">
                          <a:latin typeface="微软雅黑"/>
                          <a:ea typeface="楷体_GB2312"/>
                          <a:cs typeface="微软雅黑"/>
                        </a:rPr>
                        <a:t>。</a:t>
                      </a:r>
                      <a:endParaRPr sz="2100" dirty="0">
                        <a:latin typeface="微软雅黑"/>
                        <a:ea typeface="楷体_GB2312"/>
                        <a:cs typeface="微软雅黑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14300">
                        <a:lnSpc>
                          <a:spcPct val="101800"/>
                        </a:lnSpc>
                        <a:spcBef>
                          <a:spcPts val="475"/>
                        </a:spcBef>
                      </a:pPr>
                      <a:r>
                        <a:rPr sz="2100" spc="5" dirty="0">
                          <a:latin typeface="微软雅黑"/>
                          <a:ea typeface="楷体_GB2312"/>
                          <a:cs typeface="微软雅黑"/>
                        </a:rPr>
                        <a:t>不易磨损，承载能力较大，</a:t>
                      </a:r>
                      <a:r>
                        <a:rPr sz="2100" dirty="0">
                          <a:latin typeface="微软雅黑"/>
                          <a:ea typeface="楷体_GB2312"/>
                          <a:cs typeface="微软雅黑"/>
                        </a:rPr>
                        <a:t>不 </a:t>
                      </a:r>
                      <a:r>
                        <a:rPr sz="2100" spc="40" dirty="0">
                          <a:latin typeface="微软雅黑"/>
                          <a:ea typeface="楷体_GB2312"/>
                          <a:cs typeface="微软雅黑"/>
                        </a:rPr>
                        <a:t>适用于高速</a:t>
                      </a:r>
                      <a:r>
                        <a:rPr sz="2100" spc="35" dirty="0">
                          <a:latin typeface="微软雅黑"/>
                          <a:ea typeface="楷体_GB2312"/>
                          <a:cs typeface="微软雅黑"/>
                        </a:rPr>
                        <a:t>。</a:t>
                      </a:r>
                      <a:endParaRPr sz="2100" dirty="0">
                        <a:latin typeface="微软雅黑"/>
                        <a:ea typeface="楷体_GB2312"/>
                        <a:cs typeface="微软雅黑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 marR="397510">
                        <a:lnSpc>
                          <a:spcPct val="101800"/>
                        </a:lnSpc>
                        <a:spcBef>
                          <a:spcPts val="55"/>
                        </a:spcBef>
                      </a:pPr>
                      <a:r>
                        <a:rPr sz="2100" spc="5" dirty="0">
                          <a:latin typeface="微软雅黑"/>
                          <a:ea typeface="楷体_GB2312"/>
                          <a:cs typeface="微软雅黑"/>
                        </a:rPr>
                        <a:t>润滑好，适用于高速，但</a:t>
                      </a:r>
                      <a:r>
                        <a:rPr sz="2100" dirty="0">
                          <a:latin typeface="微软雅黑"/>
                          <a:ea typeface="楷体_GB2312"/>
                          <a:cs typeface="微软雅黑"/>
                        </a:rPr>
                        <a:t>不 </a:t>
                      </a:r>
                      <a:r>
                        <a:rPr sz="2100" spc="40" dirty="0">
                          <a:latin typeface="微软雅黑"/>
                          <a:ea typeface="楷体_GB2312"/>
                          <a:cs typeface="微软雅黑"/>
                        </a:rPr>
                        <a:t>能与内凹的轮廓接触</a:t>
                      </a:r>
                      <a:r>
                        <a:rPr sz="2100" spc="35" dirty="0">
                          <a:latin typeface="微软雅黑"/>
                          <a:ea typeface="楷体_GB2312"/>
                          <a:cs typeface="微软雅黑"/>
                        </a:rPr>
                        <a:t>。</a:t>
                      </a:r>
                      <a:endParaRPr sz="2100" dirty="0">
                        <a:latin typeface="微软雅黑"/>
                        <a:ea typeface="楷体_GB2312"/>
                        <a:cs typeface="微软雅黑"/>
                      </a:endParaRPr>
                    </a:p>
                  </a:txBody>
                  <a:tcPr marL="0" marR="0" marT="698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85800" y="1406196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</a:rPr>
              <a:t>、按从动杆的端部结构形式分类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349335" y="892959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8600" y="98298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三、凸轮机构的类型及应用</a:t>
            </a:r>
            <a:endParaRPr lang="zh-CN" altLang="zh-CN" sz="24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          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12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object 2"/>
          <p:cNvSpPr/>
          <p:nvPr/>
        </p:nvSpPr>
        <p:spPr>
          <a:xfrm>
            <a:off x="3706675" y="1560257"/>
            <a:ext cx="2732898" cy="3373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2140694" y="5405057"/>
            <a:ext cx="58648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微软雅黑"/>
                <a:ea typeface="楷体_GB2312"/>
                <a:cs typeface="微软雅黑"/>
              </a:rPr>
              <a:t>基圆</a:t>
            </a:r>
            <a:r>
              <a:rPr spc="-5" dirty="0">
                <a:latin typeface="微软雅黑"/>
                <a:ea typeface="楷体_GB2312"/>
                <a:cs typeface="微软雅黑"/>
              </a:rPr>
              <a:t>——</a:t>
            </a:r>
            <a:r>
              <a:rPr dirty="0">
                <a:latin typeface="微软雅黑"/>
                <a:ea typeface="楷体_GB2312"/>
                <a:cs typeface="微软雅黑"/>
              </a:rPr>
              <a:t>以凸轮轮廓上最小半径所画的圆。</a:t>
            </a:r>
          </a:p>
        </p:txBody>
      </p:sp>
      <p:sp>
        <p:nvSpPr>
          <p:cNvPr id="18" name="object 6"/>
          <p:cNvSpPr txBox="1"/>
          <p:nvPr/>
        </p:nvSpPr>
        <p:spPr>
          <a:xfrm>
            <a:off x="937057" y="1118309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50" b="1" spc="1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23" name="object 11"/>
          <p:cNvSpPr/>
          <p:nvPr/>
        </p:nvSpPr>
        <p:spPr>
          <a:xfrm>
            <a:off x="3915353" y="2896004"/>
            <a:ext cx="1375327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矩形 2"/>
          <p:cNvSpPr/>
          <p:nvPr/>
        </p:nvSpPr>
        <p:spPr>
          <a:xfrm>
            <a:off x="1036117" y="1118309"/>
            <a:ext cx="6096000" cy="9053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四、凸轮机构的基本参数及运动规律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zh-CN" kern="100" dirty="0" smtClean="0">
                <a:latin typeface="Times New Roman" panose="02020603050405020304" pitchFamily="18" charset="0"/>
              </a:rPr>
              <a:t>   1</a:t>
            </a:r>
            <a:r>
              <a:rPr lang="zh-CN" altLang="zh-CN" kern="100" dirty="0">
                <a:latin typeface="Times New Roman" panose="02020603050405020304" pitchFamily="18" charset="0"/>
              </a:rPr>
              <a:t>、基圆</a:t>
            </a:r>
            <a:r>
              <a:rPr lang="zh-CN" altLang="zh-CN" kern="100" dirty="0" smtClean="0">
                <a:latin typeface="Times New Roman" panose="02020603050405020304" pitchFamily="18" charset="0"/>
              </a:rPr>
              <a:t>半径</a:t>
            </a:r>
            <a:r>
              <a:rPr lang="en-US" altLang="zh-CN" sz="1600" i="1" spc="-70" dirty="0" err="1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r</a:t>
            </a:r>
            <a:r>
              <a:rPr lang="en-US" altLang="zh-CN" sz="1600" spc="-104" baseline="-17921" dirty="0" err="1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b</a:t>
            </a:r>
            <a:endParaRPr lang="en-US" altLang="zh-CN" sz="1600" baseline="-17921" dirty="0">
              <a:latin typeface="微软雅黑"/>
              <a:ea typeface="楷体_GB2312"/>
              <a:cs typeface="微软雅黑"/>
            </a:endParaRPr>
          </a:p>
          <a:p>
            <a:pPr algn="just">
              <a:spcAft>
                <a:spcPts val="0"/>
              </a:spcAft>
            </a:pP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6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4" name="object 2"/>
          <p:cNvSpPr txBox="1"/>
          <p:nvPr/>
        </p:nvSpPr>
        <p:spPr>
          <a:xfrm>
            <a:off x="802196" y="2212868"/>
            <a:ext cx="5577205" cy="10595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zh-CN" altLang="en-US" dirty="0" smtClean="0">
                <a:latin typeface="微软雅黑"/>
                <a:ea typeface="楷体_GB2312"/>
                <a:cs typeface="微软雅黑"/>
              </a:rPr>
              <a:t>升</a:t>
            </a:r>
            <a:r>
              <a:rPr dirty="0" smtClean="0">
                <a:latin typeface="微软雅黑"/>
                <a:ea typeface="楷体_GB2312"/>
                <a:cs typeface="微软雅黑"/>
              </a:rPr>
              <a:t>程</a:t>
            </a:r>
            <a:r>
              <a:rPr spc="-5" dirty="0">
                <a:latin typeface="微软雅黑"/>
                <a:ea typeface="楷体_GB2312"/>
                <a:cs typeface="微软雅黑"/>
              </a:rPr>
              <a:t>——</a:t>
            </a:r>
            <a:r>
              <a:rPr dirty="0">
                <a:latin typeface="微软雅黑"/>
                <a:ea typeface="楷体_GB2312"/>
                <a:cs typeface="微软雅黑"/>
              </a:rPr>
              <a:t>从动件的最大升距，</a:t>
            </a:r>
            <a:r>
              <a:rPr spc="-204" dirty="0">
                <a:latin typeface="微软雅黑"/>
                <a:ea typeface="楷体_GB2312"/>
                <a:cs typeface="微软雅黑"/>
              </a:rPr>
              <a:t>用</a:t>
            </a:r>
            <a:r>
              <a:rPr i="1" spc="-170" dirty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h</a:t>
            </a:r>
            <a:r>
              <a:rPr dirty="0">
                <a:latin typeface="微软雅黑"/>
                <a:ea typeface="楷体_GB2312"/>
                <a:cs typeface="微软雅黑"/>
              </a:rPr>
              <a:t>表示。 </a:t>
            </a:r>
            <a:endParaRPr lang="en-US" dirty="0" smtClean="0">
              <a:latin typeface="微软雅黑"/>
              <a:ea typeface="楷体_GB2312"/>
              <a:cs typeface="微软雅黑"/>
            </a:endParaRPr>
          </a:p>
          <a:p>
            <a:pPr marL="50165" marR="5080" indent="5715">
              <a:lnSpc>
                <a:spcPct val="198300"/>
              </a:lnSpc>
              <a:spcBef>
                <a:spcPts val="1745"/>
              </a:spcBef>
            </a:pPr>
            <a:r>
              <a:rPr dirty="0" err="1" smtClean="0">
                <a:latin typeface="微软雅黑"/>
                <a:ea typeface="楷体_GB2312"/>
                <a:cs typeface="微软雅黑"/>
              </a:rPr>
              <a:t>转角</a:t>
            </a:r>
            <a:r>
              <a:rPr spc="-5" dirty="0">
                <a:latin typeface="微软雅黑"/>
                <a:ea typeface="楷体_GB2312"/>
                <a:cs typeface="微软雅黑"/>
              </a:rPr>
              <a:t>——</a:t>
            </a:r>
            <a:r>
              <a:rPr dirty="0">
                <a:latin typeface="微软雅黑"/>
                <a:ea typeface="楷体_GB2312"/>
                <a:cs typeface="微软雅黑"/>
              </a:rPr>
              <a:t>凸轮转动的角度，</a:t>
            </a:r>
            <a:r>
              <a:rPr spc="-204" dirty="0">
                <a:latin typeface="微软雅黑"/>
                <a:ea typeface="楷体_GB2312"/>
                <a:cs typeface="微软雅黑"/>
              </a:rPr>
              <a:t>用</a:t>
            </a:r>
            <a:r>
              <a:rPr i="1" spc="-185" dirty="0">
                <a:solidFill>
                  <a:srgbClr val="FF0000"/>
                </a:solidFill>
                <a:latin typeface="微软雅黑"/>
                <a:ea typeface="楷体_GB2312"/>
                <a:cs typeface="微软雅黑"/>
              </a:rPr>
              <a:t>φ</a:t>
            </a:r>
            <a:r>
              <a:rPr dirty="0">
                <a:latin typeface="微软雅黑"/>
                <a:ea typeface="楷体_GB2312"/>
                <a:cs typeface="微软雅黑"/>
              </a:rPr>
              <a:t>表示。</a:t>
            </a:r>
          </a:p>
        </p:txBody>
      </p:sp>
      <p:sp>
        <p:nvSpPr>
          <p:cNvPr id="15" name="object 3"/>
          <p:cNvSpPr/>
          <p:nvPr/>
        </p:nvSpPr>
        <p:spPr>
          <a:xfrm>
            <a:off x="5486400" y="1836364"/>
            <a:ext cx="2476500" cy="31500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8147801" y="1919679"/>
            <a:ext cx="2272805" cy="3061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 txBox="1"/>
          <p:nvPr/>
        </p:nvSpPr>
        <p:spPr>
          <a:xfrm>
            <a:off x="937057" y="1349001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937057" y="1118309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50" b="1" spc="1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8650" y="1210633"/>
            <a:ext cx="6096000" cy="9053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四、凸轮机构的基本参数及运动规律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r>
              <a:rPr lang="en-US" altLang="zh-CN" kern="100" dirty="0" smtClean="0">
                <a:latin typeface="Times New Roman" panose="02020603050405020304" pitchFamily="18" charset="0"/>
              </a:rPr>
              <a:t>   </a:t>
            </a:r>
            <a:r>
              <a:rPr lang="en-US" altLang="zh-CN" dirty="0"/>
              <a:t>2</a:t>
            </a:r>
            <a:r>
              <a:rPr lang="zh-CN" altLang="zh-CN" dirty="0"/>
              <a:t>、升程和转角</a:t>
            </a:r>
          </a:p>
          <a:p>
            <a:pPr algn="just">
              <a:spcAft>
                <a:spcPts val="0"/>
              </a:spcAft>
            </a:pP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2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4" name="object 2"/>
          <p:cNvSpPr/>
          <p:nvPr/>
        </p:nvSpPr>
        <p:spPr>
          <a:xfrm>
            <a:off x="1987531" y="2308838"/>
            <a:ext cx="8051405" cy="3722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4395382" y="4413211"/>
            <a:ext cx="228600" cy="3797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65"/>
              </a:spcBef>
            </a:pPr>
            <a:r>
              <a:rPr sz="1850" i="1" spc="10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9482074" y="4460569"/>
            <a:ext cx="170815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i="1" spc="10" dirty="0">
                <a:latin typeface="Times New Roman"/>
                <a:cs typeface="Times New Roman"/>
              </a:rPr>
              <a:t>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5439321" y="3634447"/>
            <a:ext cx="273050" cy="338455"/>
          </a:xfrm>
          <a:custGeom>
            <a:avLst/>
            <a:gdLst/>
            <a:ahLst/>
            <a:cxnLst/>
            <a:rect l="l" t="t" r="r" b="b"/>
            <a:pathLst>
              <a:path w="273050" h="338454">
                <a:moveTo>
                  <a:pt x="0" y="0"/>
                </a:moveTo>
                <a:lnTo>
                  <a:pt x="272796" y="0"/>
                </a:lnTo>
                <a:lnTo>
                  <a:pt x="272796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5876709" y="3623779"/>
            <a:ext cx="273050" cy="340360"/>
          </a:xfrm>
          <a:custGeom>
            <a:avLst/>
            <a:gdLst/>
            <a:ahLst/>
            <a:cxnLst/>
            <a:rect l="l" t="t" r="r" b="b"/>
            <a:pathLst>
              <a:path w="273050" h="340360">
                <a:moveTo>
                  <a:pt x="0" y="0"/>
                </a:moveTo>
                <a:lnTo>
                  <a:pt x="272796" y="0"/>
                </a:lnTo>
                <a:lnTo>
                  <a:pt x="272796" y="339851"/>
                </a:lnTo>
                <a:lnTo>
                  <a:pt x="0" y="3398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 txBox="1"/>
          <p:nvPr/>
        </p:nvSpPr>
        <p:spPr>
          <a:xfrm>
            <a:off x="5435626" y="3760138"/>
            <a:ext cx="60134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755" algn="l"/>
              </a:tabLst>
            </a:pPr>
            <a:r>
              <a:rPr sz="1600" i="1" spc="-5" dirty="0">
                <a:latin typeface="Times New Roman"/>
                <a:cs typeface="Times New Roman"/>
              </a:rPr>
              <a:t>B	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6955701" y="4530558"/>
            <a:ext cx="230504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585"/>
              </a:lnSpc>
            </a:pPr>
            <a:r>
              <a:rPr sz="1600" i="1" spc="-5" dirty="0"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7321461" y="4202899"/>
            <a:ext cx="231775" cy="338455"/>
          </a:xfrm>
          <a:custGeom>
            <a:avLst/>
            <a:gdLst/>
            <a:ahLst/>
            <a:cxnLst/>
            <a:rect l="l" t="t" r="r" b="b"/>
            <a:pathLst>
              <a:path w="231775" h="338454">
                <a:moveTo>
                  <a:pt x="0" y="0"/>
                </a:moveTo>
                <a:lnTo>
                  <a:pt x="231648" y="0"/>
                </a:lnTo>
                <a:lnTo>
                  <a:pt x="231648" y="338327"/>
                </a:lnTo>
                <a:lnTo>
                  <a:pt x="0" y="3383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7327481" y="4129467"/>
            <a:ext cx="12700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14"/>
          <p:cNvSpPr txBox="1"/>
          <p:nvPr/>
        </p:nvSpPr>
        <p:spPr>
          <a:xfrm>
            <a:off x="2711450" y="1595846"/>
            <a:ext cx="8705215" cy="1020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5"/>
              </a:lnSpc>
              <a:tabLst>
                <a:tab pos="599440" algn="l"/>
              </a:tabLst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4	</a:t>
            </a:r>
            <a:r>
              <a:rPr sz="2100" spc="40" dirty="0">
                <a:solidFill>
                  <a:srgbClr val="FFFFFF"/>
                </a:solidFill>
                <a:latin typeface="微软雅黑"/>
                <a:ea typeface="楷体_GB2312"/>
                <a:cs typeface="微软雅黑"/>
              </a:rPr>
              <a:t>从动件的运动规律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801370">
              <a:lnSpc>
                <a:spcPct val="100000"/>
              </a:lnSpc>
            </a:pPr>
            <a:r>
              <a:rPr dirty="0">
                <a:latin typeface="微软雅黑"/>
                <a:ea typeface="楷体_GB2312"/>
                <a:cs typeface="微软雅黑"/>
              </a:rPr>
              <a:t>指从动件位移</a:t>
            </a:r>
            <a:r>
              <a:rPr i="1" dirty="0">
                <a:latin typeface="Times New Roman"/>
                <a:ea typeface="楷体_GB2312"/>
                <a:cs typeface="Times New Roman"/>
              </a:rPr>
              <a:t>s</a:t>
            </a:r>
            <a:r>
              <a:rPr dirty="0">
                <a:latin typeface="微软雅黑"/>
                <a:ea typeface="楷体_GB2312"/>
                <a:cs typeface="微软雅黑"/>
              </a:rPr>
              <a:t>、速度</a:t>
            </a:r>
            <a:r>
              <a:rPr i="1" spc="-5" dirty="0">
                <a:latin typeface="Times New Roman"/>
                <a:ea typeface="楷体_GB2312"/>
                <a:cs typeface="Times New Roman"/>
              </a:rPr>
              <a:t>v</a:t>
            </a:r>
            <a:r>
              <a:rPr dirty="0">
                <a:latin typeface="微软雅黑"/>
                <a:ea typeface="楷体_GB2312"/>
                <a:cs typeface="微软雅黑"/>
              </a:rPr>
              <a:t>、加速度</a:t>
            </a:r>
            <a:r>
              <a:rPr i="1" dirty="0">
                <a:latin typeface="Times New Roman"/>
                <a:ea typeface="楷体_GB2312"/>
                <a:cs typeface="Times New Roman"/>
              </a:rPr>
              <a:t>a</a:t>
            </a:r>
            <a:r>
              <a:rPr dirty="0">
                <a:latin typeface="微软雅黑"/>
                <a:ea typeface="楷体_GB2312"/>
                <a:cs typeface="微软雅黑"/>
              </a:rPr>
              <a:t>随凸轮转角</a:t>
            </a:r>
            <a:r>
              <a:rPr i="1" dirty="0">
                <a:latin typeface="Times New Roman"/>
                <a:ea typeface="楷体_GB2312"/>
                <a:cs typeface="Times New Roman"/>
              </a:rPr>
              <a:t>φ</a:t>
            </a:r>
            <a:r>
              <a:rPr dirty="0">
                <a:latin typeface="微软雅黑"/>
                <a:ea typeface="楷体_GB2312"/>
                <a:cs typeface="微软雅黑"/>
              </a:rPr>
              <a:t>的变化规律。</a:t>
            </a:r>
          </a:p>
        </p:txBody>
      </p:sp>
      <p:sp>
        <p:nvSpPr>
          <p:cNvPr id="28" name="object 6"/>
          <p:cNvSpPr txBox="1"/>
          <p:nvPr/>
        </p:nvSpPr>
        <p:spPr>
          <a:xfrm>
            <a:off x="937057" y="1118309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50" b="1" spc="1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9600" y="11442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四、凸轮机构的基本参数及运动规律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r>
              <a:rPr lang="en-US" altLang="zh-CN" kern="100" dirty="0" smtClean="0">
                <a:latin typeface="Times New Roman" panose="02020603050405020304" pitchFamily="18" charset="0"/>
              </a:rPr>
              <a:t>   </a:t>
            </a:r>
            <a:r>
              <a:rPr lang="en-US" altLang="zh-CN" dirty="0" smtClean="0"/>
              <a:t>3</a:t>
            </a:r>
            <a:r>
              <a:rPr lang="zh-CN" altLang="zh-CN" dirty="0" smtClean="0"/>
              <a:t>、</a:t>
            </a:r>
            <a:r>
              <a:rPr lang="zh-CN" altLang="zh-CN" dirty="0"/>
              <a:t>位移</a:t>
            </a:r>
            <a:r>
              <a:rPr lang="zh-CN" altLang="zh-CN" dirty="0" smtClean="0"/>
              <a:t>曲线</a:t>
            </a:r>
            <a:r>
              <a:rPr lang="zh-CN" altLang="en-US" dirty="0"/>
              <a:t> </a:t>
            </a:r>
            <a:r>
              <a:rPr lang="zh-CN" altLang="en-US" dirty="0" smtClean="0"/>
              <a:t>    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4</a:t>
            </a:r>
            <a:r>
              <a:rPr lang="zh-CN" altLang="en-US" dirty="0" smtClean="0"/>
              <a:t>、压力角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0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object 2"/>
          <p:cNvSpPr/>
          <p:nvPr/>
        </p:nvSpPr>
        <p:spPr>
          <a:xfrm>
            <a:off x="6380518" y="3753951"/>
            <a:ext cx="4426585" cy="1087120"/>
          </a:xfrm>
          <a:custGeom>
            <a:avLst/>
            <a:gdLst/>
            <a:ahLst/>
            <a:cxnLst/>
            <a:rect l="l" t="t" r="r" b="b"/>
            <a:pathLst>
              <a:path w="4426584" h="1087120">
                <a:moveTo>
                  <a:pt x="4421251" y="1086612"/>
                </a:moveTo>
                <a:lnTo>
                  <a:pt x="4762" y="1086612"/>
                </a:lnTo>
                <a:lnTo>
                  <a:pt x="3289" y="1086383"/>
                </a:lnTo>
                <a:lnTo>
                  <a:pt x="1968" y="1085697"/>
                </a:lnTo>
                <a:lnTo>
                  <a:pt x="914" y="1084643"/>
                </a:lnTo>
                <a:lnTo>
                  <a:pt x="228" y="1083322"/>
                </a:lnTo>
                <a:lnTo>
                  <a:pt x="0" y="1081849"/>
                </a:lnTo>
                <a:lnTo>
                  <a:pt x="0" y="4762"/>
                </a:lnTo>
                <a:lnTo>
                  <a:pt x="4762" y="0"/>
                </a:lnTo>
                <a:lnTo>
                  <a:pt x="4421251" y="0"/>
                </a:lnTo>
                <a:lnTo>
                  <a:pt x="4426013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077087"/>
                </a:lnTo>
                <a:lnTo>
                  <a:pt x="4762" y="1077087"/>
                </a:lnTo>
                <a:lnTo>
                  <a:pt x="9525" y="1081849"/>
                </a:lnTo>
                <a:lnTo>
                  <a:pt x="4426013" y="1081849"/>
                </a:lnTo>
                <a:lnTo>
                  <a:pt x="4425784" y="1083322"/>
                </a:lnTo>
                <a:lnTo>
                  <a:pt x="4425111" y="1084643"/>
                </a:lnTo>
                <a:lnTo>
                  <a:pt x="4424057" y="1085697"/>
                </a:lnTo>
                <a:lnTo>
                  <a:pt x="4422724" y="1086383"/>
                </a:lnTo>
                <a:lnTo>
                  <a:pt x="4421251" y="1086612"/>
                </a:lnTo>
                <a:close/>
              </a:path>
              <a:path w="4426584" h="108712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4426584" h="1087120">
                <a:moveTo>
                  <a:pt x="4416488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4416488" y="4762"/>
                </a:lnTo>
                <a:lnTo>
                  <a:pt x="4416488" y="9525"/>
                </a:lnTo>
                <a:close/>
              </a:path>
              <a:path w="4426584" h="1087120">
                <a:moveTo>
                  <a:pt x="4416488" y="1081849"/>
                </a:moveTo>
                <a:lnTo>
                  <a:pt x="4416488" y="4762"/>
                </a:lnTo>
                <a:lnTo>
                  <a:pt x="4421251" y="9525"/>
                </a:lnTo>
                <a:lnTo>
                  <a:pt x="4426013" y="9525"/>
                </a:lnTo>
                <a:lnTo>
                  <a:pt x="4426013" y="1077087"/>
                </a:lnTo>
                <a:lnTo>
                  <a:pt x="4421251" y="1077087"/>
                </a:lnTo>
                <a:lnTo>
                  <a:pt x="4416488" y="1081849"/>
                </a:lnTo>
                <a:close/>
              </a:path>
              <a:path w="4426584" h="1087120">
                <a:moveTo>
                  <a:pt x="4426013" y="9525"/>
                </a:moveTo>
                <a:lnTo>
                  <a:pt x="4421251" y="9525"/>
                </a:lnTo>
                <a:lnTo>
                  <a:pt x="4416488" y="4762"/>
                </a:lnTo>
                <a:lnTo>
                  <a:pt x="4426013" y="4762"/>
                </a:lnTo>
                <a:lnTo>
                  <a:pt x="4426013" y="9525"/>
                </a:lnTo>
                <a:close/>
              </a:path>
              <a:path w="4426584" h="1087120">
                <a:moveTo>
                  <a:pt x="9525" y="1081849"/>
                </a:moveTo>
                <a:lnTo>
                  <a:pt x="4762" y="1077087"/>
                </a:lnTo>
                <a:lnTo>
                  <a:pt x="9525" y="1077087"/>
                </a:lnTo>
                <a:lnTo>
                  <a:pt x="9525" y="1081849"/>
                </a:lnTo>
                <a:close/>
              </a:path>
              <a:path w="4426584" h="1087120">
                <a:moveTo>
                  <a:pt x="4416488" y="1081849"/>
                </a:moveTo>
                <a:lnTo>
                  <a:pt x="9525" y="1081849"/>
                </a:lnTo>
                <a:lnTo>
                  <a:pt x="9525" y="1077087"/>
                </a:lnTo>
                <a:lnTo>
                  <a:pt x="4416488" y="1077087"/>
                </a:lnTo>
                <a:lnTo>
                  <a:pt x="4416488" y="1081849"/>
                </a:lnTo>
                <a:close/>
              </a:path>
              <a:path w="4426584" h="1087120">
                <a:moveTo>
                  <a:pt x="4426013" y="1081849"/>
                </a:moveTo>
                <a:lnTo>
                  <a:pt x="4416488" y="1081849"/>
                </a:lnTo>
                <a:lnTo>
                  <a:pt x="4421251" y="1077087"/>
                </a:lnTo>
                <a:lnTo>
                  <a:pt x="4426013" y="1077087"/>
                </a:lnTo>
                <a:lnTo>
                  <a:pt x="4426013" y="108184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6464021" y="3758332"/>
            <a:ext cx="4373245" cy="1003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90"/>
              </a:spcBef>
            </a:pPr>
            <a:r>
              <a:rPr sz="2100" spc="40" dirty="0">
                <a:latin typeface="微软雅黑"/>
                <a:cs typeface="微软雅黑"/>
              </a:rPr>
              <a:t>特点：存在</a:t>
            </a:r>
            <a:r>
              <a:rPr sz="2100" spc="40" dirty="0">
                <a:solidFill>
                  <a:srgbClr val="FF0000"/>
                </a:solidFill>
                <a:latin typeface="微软雅黑"/>
                <a:cs typeface="微软雅黑"/>
              </a:rPr>
              <a:t>刚性冲击</a:t>
            </a:r>
            <a:r>
              <a:rPr sz="2100" spc="40" dirty="0">
                <a:latin typeface="微软雅黑"/>
                <a:cs typeface="微软雅黑"/>
              </a:rPr>
              <a:t>，只适用于</a:t>
            </a:r>
            <a:r>
              <a:rPr sz="2100" spc="35" dirty="0">
                <a:latin typeface="微软雅黑"/>
                <a:cs typeface="微软雅黑"/>
              </a:rPr>
              <a:t>低 </a:t>
            </a:r>
            <a:r>
              <a:rPr sz="2100" spc="40" dirty="0">
                <a:latin typeface="微软雅黑"/>
                <a:cs typeface="微软雅黑"/>
              </a:rPr>
              <a:t>速、轻载或特殊需要的凸轮机构中</a:t>
            </a:r>
            <a:r>
              <a:rPr sz="2100" spc="35" dirty="0">
                <a:latin typeface="微软雅黑"/>
                <a:cs typeface="微软雅黑"/>
              </a:rPr>
              <a:t>。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2316946" y="2345100"/>
            <a:ext cx="2695438" cy="36704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8"/>
          <p:cNvSpPr txBox="1"/>
          <p:nvPr/>
        </p:nvSpPr>
        <p:spPr>
          <a:xfrm>
            <a:off x="3615055" y="2038327"/>
            <a:ext cx="618109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5"/>
              </a:lnSpc>
              <a:tabLst>
                <a:tab pos="599440" algn="l"/>
                <a:tab pos="4165600" algn="l"/>
              </a:tabLst>
            </a:pPr>
            <a:r>
              <a:rPr sz="3150" spc="60" baseline="1322" dirty="0" err="1" smtClean="0">
                <a:latin typeface="微软雅黑"/>
                <a:ea typeface="楷体_GB2312"/>
                <a:cs typeface="微软雅黑"/>
              </a:rPr>
              <a:t>从动件在推程或回程中的速度为一常数</a:t>
            </a:r>
            <a:r>
              <a:rPr sz="3150" spc="60" baseline="1322" dirty="0">
                <a:latin typeface="微软雅黑"/>
                <a:ea typeface="楷体_GB2312"/>
                <a:cs typeface="微软雅黑"/>
              </a:rPr>
              <a:t>。</a:t>
            </a:r>
          </a:p>
        </p:txBody>
      </p:sp>
      <p:sp>
        <p:nvSpPr>
          <p:cNvPr id="22" name="object 6"/>
          <p:cNvSpPr txBox="1"/>
          <p:nvPr/>
        </p:nvSpPr>
        <p:spPr>
          <a:xfrm>
            <a:off x="937057" y="1118309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50" b="1" spc="1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1797" y="3244334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</a:rPr>
              <a:t>、从动件常用运动规律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9600" y="11442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四、凸轮机构的基本参数及运动规律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r>
              <a:rPr lang="en-US" altLang="zh-CN" kern="100" dirty="0" smtClean="0">
                <a:latin typeface="Times New Roman" panose="02020603050405020304" pitchFamily="18" charset="0"/>
              </a:rPr>
              <a:t>   </a:t>
            </a:r>
            <a:r>
              <a:rPr lang="en-US" altLang="zh-CN" dirty="0"/>
              <a:t>5</a:t>
            </a:r>
            <a:r>
              <a:rPr lang="zh-CN" altLang="zh-CN" dirty="0"/>
              <a:t>、从动件常用运动规律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）等速运动规律</a:t>
            </a:r>
          </a:p>
        </p:txBody>
      </p:sp>
    </p:spTree>
    <p:extLst>
      <p:ext uri="{BB962C8B-B14F-4D97-AF65-F5344CB8AC3E}">
        <p14:creationId xmlns:p14="http://schemas.microsoft.com/office/powerpoint/2010/main" val="1562564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4" name="object 2"/>
          <p:cNvSpPr/>
          <p:nvPr/>
        </p:nvSpPr>
        <p:spPr>
          <a:xfrm>
            <a:off x="5820854" y="3720703"/>
            <a:ext cx="5101590" cy="1087120"/>
          </a:xfrm>
          <a:custGeom>
            <a:avLst/>
            <a:gdLst/>
            <a:ahLst/>
            <a:cxnLst/>
            <a:rect l="l" t="t" r="r" b="b"/>
            <a:pathLst>
              <a:path w="5101590" h="1087120">
                <a:moveTo>
                  <a:pt x="5096738" y="1086612"/>
                </a:moveTo>
                <a:lnTo>
                  <a:pt x="4762" y="1086612"/>
                </a:lnTo>
                <a:lnTo>
                  <a:pt x="3289" y="1086383"/>
                </a:lnTo>
                <a:lnTo>
                  <a:pt x="1955" y="1085697"/>
                </a:lnTo>
                <a:lnTo>
                  <a:pt x="901" y="1084643"/>
                </a:lnTo>
                <a:lnTo>
                  <a:pt x="228" y="1083322"/>
                </a:lnTo>
                <a:lnTo>
                  <a:pt x="0" y="1081849"/>
                </a:lnTo>
                <a:lnTo>
                  <a:pt x="0" y="4762"/>
                </a:lnTo>
                <a:lnTo>
                  <a:pt x="4762" y="0"/>
                </a:lnTo>
                <a:lnTo>
                  <a:pt x="5096738" y="0"/>
                </a:lnTo>
                <a:lnTo>
                  <a:pt x="5101501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1077087"/>
                </a:lnTo>
                <a:lnTo>
                  <a:pt x="4762" y="1077087"/>
                </a:lnTo>
                <a:lnTo>
                  <a:pt x="9525" y="1081849"/>
                </a:lnTo>
                <a:lnTo>
                  <a:pt x="5101501" y="1081849"/>
                </a:lnTo>
                <a:lnTo>
                  <a:pt x="5101272" y="1083322"/>
                </a:lnTo>
                <a:lnTo>
                  <a:pt x="5100586" y="1084643"/>
                </a:lnTo>
                <a:lnTo>
                  <a:pt x="5099532" y="1085697"/>
                </a:lnTo>
                <a:lnTo>
                  <a:pt x="5098211" y="1086383"/>
                </a:lnTo>
                <a:lnTo>
                  <a:pt x="5096738" y="1086612"/>
                </a:lnTo>
                <a:close/>
              </a:path>
              <a:path w="5101590" h="1087120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5101590" h="1087120">
                <a:moveTo>
                  <a:pt x="5091976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5091976" y="4762"/>
                </a:lnTo>
                <a:lnTo>
                  <a:pt x="5091976" y="9525"/>
                </a:lnTo>
                <a:close/>
              </a:path>
              <a:path w="5101590" h="1087120">
                <a:moveTo>
                  <a:pt x="5091976" y="1081849"/>
                </a:moveTo>
                <a:lnTo>
                  <a:pt x="5091976" y="4762"/>
                </a:lnTo>
                <a:lnTo>
                  <a:pt x="5096738" y="9525"/>
                </a:lnTo>
                <a:lnTo>
                  <a:pt x="5101501" y="9525"/>
                </a:lnTo>
                <a:lnTo>
                  <a:pt x="5101501" y="1077087"/>
                </a:lnTo>
                <a:lnTo>
                  <a:pt x="5096738" y="1077087"/>
                </a:lnTo>
                <a:lnTo>
                  <a:pt x="5091976" y="1081849"/>
                </a:lnTo>
                <a:close/>
              </a:path>
              <a:path w="5101590" h="1087120">
                <a:moveTo>
                  <a:pt x="5101501" y="9525"/>
                </a:moveTo>
                <a:lnTo>
                  <a:pt x="5096738" y="9525"/>
                </a:lnTo>
                <a:lnTo>
                  <a:pt x="5091976" y="4762"/>
                </a:lnTo>
                <a:lnTo>
                  <a:pt x="5101501" y="4762"/>
                </a:lnTo>
                <a:lnTo>
                  <a:pt x="5101501" y="9525"/>
                </a:lnTo>
                <a:close/>
              </a:path>
              <a:path w="5101590" h="1087120">
                <a:moveTo>
                  <a:pt x="9525" y="1081849"/>
                </a:moveTo>
                <a:lnTo>
                  <a:pt x="4762" y="1077087"/>
                </a:lnTo>
                <a:lnTo>
                  <a:pt x="9525" y="1077087"/>
                </a:lnTo>
                <a:lnTo>
                  <a:pt x="9525" y="1081849"/>
                </a:lnTo>
                <a:close/>
              </a:path>
              <a:path w="5101590" h="1087120">
                <a:moveTo>
                  <a:pt x="5091976" y="1081849"/>
                </a:moveTo>
                <a:lnTo>
                  <a:pt x="9525" y="1081849"/>
                </a:lnTo>
                <a:lnTo>
                  <a:pt x="9525" y="1077087"/>
                </a:lnTo>
                <a:lnTo>
                  <a:pt x="5091976" y="1077087"/>
                </a:lnTo>
                <a:lnTo>
                  <a:pt x="5091976" y="1081849"/>
                </a:lnTo>
                <a:close/>
              </a:path>
              <a:path w="5101590" h="1087120">
                <a:moveTo>
                  <a:pt x="5101501" y="1081849"/>
                </a:moveTo>
                <a:lnTo>
                  <a:pt x="5091976" y="1081849"/>
                </a:lnTo>
                <a:lnTo>
                  <a:pt x="5096738" y="1077087"/>
                </a:lnTo>
                <a:lnTo>
                  <a:pt x="5101501" y="1077087"/>
                </a:lnTo>
                <a:lnTo>
                  <a:pt x="5101501" y="108184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5904357" y="3725084"/>
            <a:ext cx="4916805" cy="1003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2800"/>
              </a:lnSpc>
              <a:spcBef>
                <a:spcPts val="90"/>
              </a:spcBef>
            </a:pPr>
            <a:r>
              <a:rPr sz="2100" spc="40" dirty="0">
                <a:latin typeface="微软雅黑"/>
                <a:cs typeface="微软雅黑"/>
              </a:rPr>
              <a:t>特点：存在</a:t>
            </a:r>
            <a:r>
              <a:rPr sz="2100" spc="40" dirty="0">
                <a:solidFill>
                  <a:srgbClr val="FF0000"/>
                </a:solidFill>
                <a:latin typeface="微软雅黑"/>
                <a:cs typeface="微软雅黑"/>
              </a:rPr>
              <a:t>柔性冲击</a:t>
            </a:r>
            <a:r>
              <a:rPr sz="2100" spc="40" dirty="0">
                <a:latin typeface="微软雅黑"/>
                <a:cs typeface="微软雅黑"/>
              </a:rPr>
              <a:t>，适用于凸轮做中</a:t>
            </a:r>
            <a:r>
              <a:rPr sz="2100" spc="20" dirty="0">
                <a:latin typeface="微软雅黑"/>
                <a:cs typeface="微软雅黑"/>
              </a:rPr>
              <a:t>速 </a:t>
            </a:r>
            <a:r>
              <a:rPr sz="2100" spc="40" dirty="0">
                <a:latin typeface="微软雅黑"/>
                <a:cs typeface="微软雅黑"/>
              </a:rPr>
              <a:t>回转、从动件质量不大和轻载的场合</a:t>
            </a:r>
            <a:r>
              <a:rPr sz="2100" spc="35" dirty="0">
                <a:latin typeface="微软雅黑"/>
                <a:cs typeface="微软雅黑"/>
              </a:rPr>
              <a:t>。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6" name="object 4"/>
          <p:cNvSpPr/>
          <p:nvPr/>
        </p:nvSpPr>
        <p:spPr>
          <a:xfrm>
            <a:off x="1927950" y="2206292"/>
            <a:ext cx="2635110" cy="3849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3456153" y="5603237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0"/>
                </a:moveTo>
                <a:lnTo>
                  <a:pt x="96012" y="0"/>
                </a:lnTo>
                <a:lnTo>
                  <a:pt x="96012" y="112775"/>
                </a:lnTo>
                <a:lnTo>
                  <a:pt x="0" y="112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4312640" y="5583425"/>
            <a:ext cx="96520" cy="113030"/>
          </a:xfrm>
          <a:custGeom>
            <a:avLst/>
            <a:gdLst/>
            <a:ahLst/>
            <a:cxnLst/>
            <a:rect l="l" t="t" r="r" b="b"/>
            <a:pathLst>
              <a:path w="96520" h="113029">
                <a:moveTo>
                  <a:pt x="0" y="0"/>
                </a:moveTo>
                <a:lnTo>
                  <a:pt x="96012" y="0"/>
                </a:lnTo>
                <a:lnTo>
                  <a:pt x="96012" y="112775"/>
                </a:lnTo>
                <a:lnTo>
                  <a:pt x="0" y="1127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4563060" y="2410542"/>
            <a:ext cx="675894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65"/>
              </a:lnSpc>
              <a:tabLst>
                <a:tab pos="599440" algn="l"/>
                <a:tab pos="3910965" algn="l"/>
              </a:tabLst>
            </a:pPr>
            <a:r>
              <a:rPr sz="2100" spc="40" dirty="0" err="1" smtClean="0">
                <a:latin typeface="微软雅黑"/>
                <a:ea typeface="楷体_GB2312"/>
                <a:cs typeface="微软雅黑"/>
              </a:rPr>
              <a:t>从动件在行程中先作等加速运动</a:t>
            </a:r>
            <a:r>
              <a:rPr sz="2100" spc="40" dirty="0" err="1">
                <a:latin typeface="微软雅黑"/>
                <a:ea typeface="楷体_GB2312"/>
                <a:cs typeface="微软雅黑"/>
              </a:rPr>
              <a:t>，后作等减速运动</a:t>
            </a:r>
            <a:r>
              <a:rPr sz="2100" spc="35" dirty="0">
                <a:latin typeface="微软雅黑"/>
                <a:ea typeface="楷体_GB2312"/>
                <a:cs typeface="微软雅黑"/>
              </a:rPr>
              <a:t>。</a:t>
            </a:r>
            <a:endParaRPr sz="2100"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24" name="object 6"/>
          <p:cNvSpPr txBox="1"/>
          <p:nvPr/>
        </p:nvSpPr>
        <p:spPr>
          <a:xfrm>
            <a:off x="937057" y="1118309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650" b="1" spc="10" dirty="0" smtClean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9600" y="11442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四、凸轮机构的基本参数及运动规律</a:t>
            </a:r>
            <a:endParaRPr lang="zh-CN" altLang="zh-CN" sz="1600" kern="100" dirty="0">
              <a:latin typeface="Times New Roman" panose="02020603050405020304" pitchFamily="18" charset="0"/>
            </a:endParaRPr>
          </a:p>
          <a:p>
            <a:r>
              <a:rPr lang="en-US" altLang="zh-CN" kern="100" dirty="0" smtClean="0">
                <a:latin typeface="Times New Roman" panose="02020603050405020304" pitchFamily="18" charset="0"/>
              </a:rPr>
              <a:t>   </a:t>
            </a:r>
            <a:r>
              <a:rPr lang="en-US" altLang="zh-CN" dirty="0"/>
              <a:t>5</a:t>
            </a:r>
            <a:r>
              <a:rPr lang="zh-CN" altLang="zh-CN" dirty="0"/>
              <a:t>、从动件常用运动</a:t>
            </a:r>
            <a:r>
              <a:rPr lang="zh-CN" altLang="zh-CN" dirty="0" smtClean="0"/>
              <a:t>规律</a:t>
            </a:r>
            <a:endParaRPr lang="en-US" altLang="zh-CN" dirty="0" smtClean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）等加速等减速运动规律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35756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object 3"/>
          <p:cNvSpPr txBox="1">
            <a:spLocks/>
          </p:cNvSpPr>
          <p:nvPr/>
        </p:nvSpPr>
        <p:spPr>
          <a:xfrm>
            <a:off x="1795780" y="2495755"/>
            <a:ext cx="1109980" cy="5693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20"/>
              </a:spcBef>
            </a:pPr>
            <a:r>
              <a:rPr lang="zh-CN" altLang="en-US" sz="3600" kern="0" spc="20" dirty="0" smtClean="0"/>
              <a:t>总结</a:t>
            </a:r>
            <a:endParaRPr lang="zh-CN" altLang="en-US" sz="3600" kern="0" dirty="0"/>
          </a:p>
        </p:txBody>
      </p:sp>
      <p:sp>
        <p:nvSpPr>
          <p:cNvPr id="16" name="object 4"/>
          <p:cNvSpPr txBox="1"/>
          <p:nvPr/>
        </p:nvSpPr>
        <p:spPr>
          <a:xfrm>
            <a:off x="3936161" y="3061908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7" name="object 5"/>
          <p:cNvSpPr txBox="1"/>
          <p:nvPr/>
        </p:nvSpPr>
        <p:spPr>
          <a:xfrm rot="19320000">
            <a:off x="4107693" y="2250021"/>
            <a:ext cx="1917194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凸轮</a:t>
            </a:r>
            <a:r>
              <a:rPr sz="3150" spc="7" baseline="1322" dirty="0">
                <a:latin typeface="微软雅黑"/>
                <a:cs typeface="微软雅黑"/>
              </a:rPr>
              <a:t>机构的</a:t>
            </a:r>
            <a:r>
              <a:rPr sz="3150" spc="7" baseline="2645" dirty="0">
                <a:latin typeface="微软雅黑"/>
                <a:cs typeface="微软雅黑"/>
              </a:rPr>
              <a:t>组</a:t>
            </a:r>
            <a:r>
              <a:rPr sz="3150" spc="37" baseline="2645" dirty="0">
                <a:latin typeface="微软雅黑"/>
                <a:cs typeface="微软雅黑"/>
              </a:rPr>
              <a:t>成</a:t>
            </a:r>
            <a:endParaRPr sz="3150" baseline="2645">
              <a:latin typeface="微软雅黑"/>
              <a:cs typeface="微软雅黑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5499671" y="3061908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9" name="object 7"/>
          <p:cNvSpPr txBox="1"/>
          <p:nvPr/>
        </p:nvSpPr>
        <p:spPr>
          <a:xfrm rot="19320000">
            <a:off x="5510610" y="2038008"/>
            <a:ext cx="2724278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凸轮</a:t>
            </a:r>
            <a:r>
              <a:rPr sz="3150" spc="7" baseline="1322" dirty="0">
                <a:latin typeface="微软雅黑"/>
                <a:cs typeface="微软雅黑"/>
              </a:rPr>
              <a:t>机构的</a:t>
            </a:r>
            <a:r>
              <a:rPr sz="3150" spc="7" baseline="2645" dirty="0">
                <a:latin typeface="微软雅黑"/>
                <a:cs typeface="微软雅黑"/>
              </a:rPr>
              <a:t>特点</a:t>
            </a:r>
            <a:r>
              <a:rPr sz="3150" spc="7" baseline="3968" dirty="0">
                <a:latin typeface="微软雅黑"/>
                <a:cs typeface="微软雅黑"/>
              </a:rPr>
              <a:t>和应</a:t>
            </a:r>
            <a:r>
              <a:rPr sz="3150" spc="37" baseline="3968" dirty="0">
                <a:latin typeface="微软雅黑"/>
                <a:cs typeface="微软雅黑"/>
              </a:rPr>
              <a:t>用</a:t>
            </a:r>
            <a:endParaRPr sz="3150" baseline="3968">
              <a:latin typeface="微软雅黑"/>
              <a:cs typeface="微软雅黑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7254608" y="3071623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1" name="object 9"/>
          <p:cNvSpPr/>
          <p:nvPr/>
        </p:nvSpPr>
        <p:spPr>
          <a:xfrm>
            <a:off x="1560957" y="2055265"/>
            <a:ext cx="8517572" cy="1662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 rot="19320000">
            <a:off x="7163782" y="1918958"/>
            <a:ext cx="2724278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凸轮</a:t>
            </a:r>
            <a:r>
              <a:rPr sz="3150" spc="7" baseline="1322" dirty="0">
                <a:latin typeface="微软雅黑"/>
                <a:cs typeface="微软雅黑"/>
              </a:rPr>
              <a:t>机构的</a:t>
            </a:r>
            <a:r>
              <a:rPr sz="3150" spc="7" baseline="2645" dirty="0">
                <a:latin typeface="微软雅黑"/>
                <a:cs typeface="微软雅黑"/>
              </a:rPr>
              <a:t>类型</a:t>
            </a:r>
            <a:r>
              <a:rPr sz="3150" spc="7" baseline="3968" dirty="0">
                <a:latin typeface="微软雅黑"/>
                <a:cs typeface="微软雅黑"/>
              </a:rPr>
              <a:t>及参</a:t>
            </a:r>
            <a:r>
              <a:rPr sz="3150" spc="37" baseline="3968" dirty="0">
                <a:latin typeface="微软雅黑"/>
                <a:cs typeface="微软雅黑"/>
              </a:rPr>
              <a:t>数</a:t>
            </a:r>
            <a:endParaRPr sz="3150" baseline="3968">
              <a:latin typeface="微软雅黑"/>
              <a:cs typeface="微软雅黑"/>
            </a:endParaRPr>
          </a:p>
        </p:txBody>
      </p:sp>
      <p:sp>
        <p:nvSpPr>
          <p:cNvPr id="23" name="object 11"/>
          <p:cNvSpPr/>
          <p:nvPr/>
        </p:nvSpPr>
        <p:spPr>
          <a:xfrm>
            <a:off x="3173145" y="3913557"/>
            <a:ext cx="1253731" cy="1696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/>
          <p:cNvSpPr txBox="1"/>
          <p:nvPr/>
        </p:nvSpPr>
        <p:spPr>
          <a:xfrm>
            <a:off x="3264585" y="4024923"/>
            <a:ext cx="86296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凸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轮</a:t>
            </a:r>
            <a:endParaRPr sz="1600">
              <a:latin typeface="微软雅黑"/>
              <a:cs typeface="微软雅黑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从动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件</a:t>
            </a:r>
            <a:endParaRPr sz="1600">
              <a:latin typeface="微软雅黑"/>
              <a:cs typeface="微软雅黑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机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架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5" name="object 13"/>
          <p:cNvSpPr/>
          <p:nvPr/>
        </p:nvSpPr>
        <p:spPr>
          <a:xfrm>
            <a:off x="4603737" y="3890913"/>
            <a:ext cx="1295615" cy="171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4"/>
          <p:cNvSpPr txBox="1"/>
          <p:nvPr/>
        </p:nvSpPr>
        <p:spPr>
          <a:xfrm>
            <a:off x="4645063" y="3954425"/>
            <a:ext cx="106616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能使从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动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件获得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较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复杂的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运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动规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律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6101842" y="3864217"/>
            <a:ext cx="2315629" cy="1745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/>
          <p:cNvSpPr txBox="1"/>
          <p:nvPr/>
        </p:nvSpPr>
        <p:spPr>
          <a:xfrm>
            <a:off x="6117526" y="3930854"/>
            <a:ext cx="2285365" cy="14884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按凸轮形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状</a:t>
            </a:r>
            <a:endParaRPr sz="1600">
              <a:latin typeface="微软雅黑"/>
              <a:cs typeface="微软雅黑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按从动件形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状</a:t>
            </a:r>
            <a:endParaRPr sz="1600">
              <a:latin typeface="微软雅黑"/>
              <a:cs typeface="微软雅黑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按从动件运动形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式</a:t>
            </a:r>
            <a:endParaRPr sz="1600">
              <a:latin typeface="微软雅黑"/>
              <a:cs typeface="微软雅黑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基圆半径、行程、转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角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29" name="object 17"/>
          <p:cNvSpPr/>
          <p:nvPr/>
        </p:nvSpPr>
        <p:spPr>
          <a:xfrm>
            <a:off x="8583930" y="3882366"/>
            <a:ext cx="1590738" cy="1724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/>
          <p:cNvSpPr txBox="1"/>
          <p:nvPr/>
        </p:nvSpPr>
        <p:spPr>
          <a:xfrm>
            <a:off x="8605964" y="3883191"/>
            <a:ext cx="1472565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60"/>
              </a:spcBef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等速运动规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律</a:t>
            </a:r>
            <a:endParaRPr sz="1600">
              <a:latin typeface="微软雅黑"/>
              <a:cs typeface="微软雅黑"/>
            </a:endParaRPr>
          </a:p>
          <a:p>
            <a:pPr marL="241300" marR="5080" indent="-228600">
              <a:lnSpc>
                <a:spcPct val="150000"/>
              </a:lnSpc>
              <a:buFont typeface="Wingdings"/>
              <a:buChar char=""/>
              <a:tabLst>
                <a:tab pos="241300" algn="l"/>
              </a:tabLst>
            </a:pP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等加速等减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速 </a:t>
            </a:r>
            <a:r>
              <a:rPr sz="1600" dirty="0">
                <a:solidFill>
                  <a:srgbClr val="16375E"/>
                </a:solidFill>
                <a:latin typeface="微软雅黑"/>
                <a:cs typeface="微软雅黑"/>
              </a:rPr>
              <a:t>运动规</a:t>
            </a:r>
            <a:r>
              <a:rPr sz="1600" spc="-5" dirty="0">
                <a:solidFill>
                  <a:srgbClr val="16375E"/>
                </a:solidFill>
                <a:latin typeface="微软雅黑"/>
                <a:cs typeface="微软雅黑"/>
              </a:rPr>
              <a:t>律</a:t>
            </a:r>
            <a:endParaRPr sz="1600">
              <a:latin typeface="微软雅黑"/>
              <a:cs typeface="微软雅黑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8846350" y="3081462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2" name="object 20"/>
          <p:cNvSpPr txBox="1"/>
          <p:nvPr/>
        </p:nvSpPr>
        <p:spPr>
          <a:xfrm rot="19320000">
            <a:off x="8883078" y="2236178"/>
            <a:ext cx="2185962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25"/>
              </a:lnSpc>
            </a:pPr>
            <a:r>
              <a:rPr sz="2100" spc="5" dirty="0">
                <a:latin typeface="微软雅黑"/>
                <a:cs typeface="微软雅黑"/>
              </a:rPr>
              <a:t>从动</a:t>
            </a:r>
            <a:r>
              <a:rPr sz="3150" spc="7" baseline="1322" dirty="0">
                <a:latin typeface="微软雅黑"/>
                <a:cs typeface="微软雅黑"/>
              </a:rPr>
              <a:t>件的运</a:t>
            </a:r>
            <a:r>
              <a:rPr sz="3150" spc="7" baseline="2645" dirty="0">
                <a:latin typeface="微软雅黑"/>
                <a:cs typeface="微软雅黑"/>
              </a:rPr>
              <a:t>动规</a:t>
            </a:r>
            <a:r>
              <a:rPr sz="3150" spc="37" baseline="3968" dirty="0">
                <a:latin typeface="微软雅黑"/>
                <a:cs typeface="微软雅黑"/>
              </a:rPr>
              <a:t>律</a:t>
            </a:r>
            <a:endParaRPr sz="3150" baseline="3968">
              <a:latin typeface="微软雅黑"/>
              <a:cs typeface="微软雅黑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7287866" y="3070282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5474060" y="3070281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3952790" y="3060623"/>
            <a:ext cx="1631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100" b="1" spc="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37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1524000" y="115889"/>
            <a:ext cx="9144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969119686"/>
              </p:ext>
            </p:extLst>
          </p:nvPr>
        </p:nvGraphicFramePr>
        <p:xfrm>
          <a:off x="3685460" y="2541004"/>
          <a:ext cx="4544140" cy="134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6080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2746391347"/>
              </p:ext>
            </p:extLst>
          </p:nvPr>
        </p:nvGraphicFramePr>
        <p:xfrm>
          <a:off x="4032501" y="1514288"/>
          <a:ext cx="5873499" cy="381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3779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object 2"/>
          <p:cNvSpPr/>
          <p:nvPr/>
        </p:nvSpPr>
        <p:spPr>
          <a:xfrm>
            <a:off x="2997659" y="2334767"/>
            <a:ext cx="1164271" cy="32812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/>
          <p:cNvSpPr txBox="1"/>
          <p:nvPr/>
        </p:nvSpPr>
        <p:spPr>
          <a:xfrm>
            <a:off x="4296879" y="2120252"/>
            <a:ext cx="5683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40" dirty="0">
                <a:latin typeface="微软雅黑"/>
                <a:cs typeface="微软雅黑"/>
              </a:rPr>
              <a:t>机</a:t>
            </a:r>
            <a:r>
              <a:rPr sz="2100" spc="35" dirty="0">
                <a:latin typeface="微软雅黑"/>
                <a:cs typeface="微软雅黑"/>
              </a:rPr>
              <a:t>架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3659314" y="2526398"/>
            <a:ext cx="543560" cy="552450"/>
          </a:xfrm>
          <a:custGeom>
            <a:avLst/>
            <a:gdLst/>
            <a:ahLst/>
            <a:cxnLst/>
            <a:rect l="l" t="t" r="r" b="b"/>
            <a:pathLst>
              <a:path w="543560" h="552450">
                <a:moveTo>
                  <a:pt x="6794" y="552132"/>
                </a:moveTo>
                <a:lnTo>
                  <a:pt x="0" y="545452"/>
                </a:lnTo>
                <a:lnTo>
                  <a:pt x="536435" y="0"/>
                </a:lnTo>
                <a:lnTo>
                  <a:pt x="543229" y="6680"/>
                </a:lnTo>
                <a:lnTo>
                  <a:pt x="6794" y="552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4184967" y="2529738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49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 txBox="1"/>
          <p:nvPr/>
        </p:nvSpPr>
        <p:spPr>
          <a:xfrm>
            <a:off x="4359362" y="4426115"/>
            <a:ext cx="1001394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80035" algn="l"/>
                <a:tab pos="987425" algn="l"/>
              </a:tabLst>
            </a:pP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100" u="heavy" spc="4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凸</a:t>
            </a:r>
            <a:r>
              <a:rPr sz="2100" u="heavy" spc="3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轮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	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18" name="object 7"/>
          <p:cNvSpPr/>
          <p:nvPr/>
        </p:nvSpPr>
        <p:spPr>
          <a:xfrm>
            <a:off x="3850347" y="4742243"/>
            <a:ext cx="535940" cy="443230"/>
          </a:xfrm>
          <a:custGeom>
            <a:avLst/>
            <a:gdLst/>
            <a:ahLst/>
            <a:cxnLst/>
            <a:rect l="l" t="t" r="r" b="b"/>
            <a:pathLst>
              <a:path w="535939" h="443229">
                <a:moveTo>
                  <a:pt x="6057" y="442963"/>
                </a:moveTo>
                <a:lnTo>
                  <a:pt x="0" y="435610"/>
                </a:lnTo>
                <a:lnTo>
                  <a:pt x="529463" y="0"/>
                </a:lnTo>
                <a:lnTo>
                  <a:pt x="535508" y="7353"/>
                </a:lnTo>
                <a:lnTo>
                  <a:pt x="6057" y="44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 txBox="1"/>
          <p:nvPr/>
        </p:nvSpPr>
        <p:spPr>
          <a:xfrm>
            <a:off x="1444220" y="4221467"/>
            <a:ext cx="125285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39520" algn="l"/>
              </a:tabLst>
            </a:pPr>
            <a:r>
              <a:rPr sz="21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sng" spc="40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从动</a:t>
            </a:r>
            <a:r>
              <a:rPr sz="2100" u="sng" spc="35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件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微软雅黑"/>
                <a:cs typeface="微软雅黑"/>
              </a:rPr>
              <a:t>	</a:t>
            </a:r>
            <a:endParaRPr sz="2100" dirty="0">
              <a:latin typeface="微软雅黑"/>
              <a:cs typeface="微软雅黑"/>
            </a:endParaRPr>
          </a:p>
        </p:txBody>
      </p:sp>
      <p:sp>
        <p:nvSpPr>
          <p:cNvPr id="20" name="object 9"/>
          <p:cNvSpPr/>
          <p:nvPr/>
        </p:nvSpPr>
        <p:spPr>
          <a:xfrm>
            <a:off x="2664109" y="3947960"/>
            <a:ext cx="811530" cy="565150"/>
          </a:xfrm>
          <a:custGeom>
            <a:avLst/>
            <a:gdLst/>
            <a:ahLst/>
            <a:cxnLst/>
            <a:rect l="l" t="t" r="r" b="b"/>
            <a:pathLst>
              <a:path w="811529" h="565150">
                <a:moveTo>
                  <a:pt x="5422" y="564705"/>
                </a:moveTo>
                <a:lnTo>
                  <a:pt x="0" y="556869"/>
                </a:lnTo>
                <a:lnTo>
                  <a:pt x="805548" y="0"/>
                </a:lnTo>
                <a:lnTo>
                  <a:pt x="810971" y="7835"/>
                </a:lnTo>
                <a:lnTo>
                  <a:pt x="5422" y="564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1"/>
          <p:cNvSpPr txBox="1"/>
          <p:nvPr/>
        </p:nvSpPr>
        <p:spPr>
          <a:xfrm>
            <a:off x="6568528" y="3303435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微软雅黑"/>
                <a:cs typeface="微软雅黑"/>
              </a:rPr>
              <a:t>主动凸轮：连续回转</a:t>
            </a:r>
            <a:endParaRPr sz="2400" dirty="0">
              <a:latin typeface="微软雅黑"/>
              <a:cs typeface="微软雅黑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6568528" y="4034955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微软雅黑"/>
                <a:cs typeface="微软雅黑"/>
              </a:rPr>
              <a:t>从动件：直线往复运动</a:t>
            </a:r>
            <a:endParaRPr sz="2400" dirty="0">
              <a:latin typeface="微软雅黑"/>
              <a:cs typeface="微软雅黑"/>
            </a:endParaRPr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97194" y="1320302"/>
            <a:ext cx="302102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zh-CN" altLang="zh-CN" sz="2400" b="1" kern="100" spc="45" dirty="0">
                <a:latin typeface="+mj-ea"/>
                <a:ea typeface="+mj-ea"/>
                <a:cs typeface="宋体" panose="02010600030101010101" pitchFamily="2" charset="-122"/>
              </a:rPr>
              <a:t>一、凸轮机构的组成</a:t>
            </a:r>
            <a:endParaRPr lang="zh-CN" altLang="zh-CN" sz="2400" kern="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0634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5" name="object 3"/>
          <p:cNvSpPr/>
          <p:nvPr/>
        </p:nvSpPr>
        <p:spPr>
          <a:xfrm>
            <a:off x="2183892" y="2318004"/>
            <a:ext cx="1462176" cy="3407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3438956" y="2942526"/>
            <a:ext cx="500380" cy="3105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20" dirty="0">
                <a:latin typeface="宋体"/>
                <a:cs typeface="宋体"/>
              </a:rPr>
              <a:t>凸轮</a:t>
            </a:r>
            <a:endParaRPr sz="1850">
              <a:latin typeface="宋体"/>
              <a:cs typeface="宋体"/>
            </a:endParaRPr>
          </a:p>
        </p:txBody>
      </p:sp>
      <p:sp>
        <p:nvSpPr>
          <p:cNvPr id="17" name="object 5"/>
          <p:cNvSpPr txBox="1"/>
          <p:nvPr/>
        </p:nvSpPr>
        <p:spPr>
          <a:xfrm>
            <a:off x="3438956" y="5294064"/>
            <a:ext cx="3658870" cy="823594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850" spc="20" dirty="0">
                <a:latin typeface="宋体"/>
                <a:cs typeface="宋体"/>
              </a:rPr>
              <a:t>气门</a:t>
            </a:r>
            <a:endParaRPr sz="1850">
              <a:latin typeface="宋体"/>
              <a:cs typeface="宋体"/>
            </a:endParaRPr>
          </a:p>
          <a:p>
            <a:pPr marL="928369">
              <a:lnSpc>
                <a:spcPct val="100000"/>
              </a:lnSpc>
              <a:spcBef>
                <a:spcPts val="825"/>
              </a:spcBef>
            </a:pPr>
            <a:r>
              <a:rPr sz="2100" spc="40" dirty="0">
                <a:latin typeface="微软雅黑"/>
                <a:cs typeface="微软雅黑"/>
              </a:rPr>
              <a:t>汽车内燃机的配气机</a:t>
            </a:r>
            <a:r>
              <a:rPr sz="2100" spc="35" dirty="0">
                <a:latin typeface="微软雅黑"/>
                <a:cs typeface="微软雅黑"/>
              </a:rPr>
              <a:t>构</a:t>
            </a:r>
            <a:endParaRPr sz="2100">
              <a:latin typeface="微软雅黑"/>
              <a:cs typeface="微软雅黑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5612891" y="2564892"/>
            <a:ext cx="5071871" cy="2852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矩形 2"/>
          <p:cNvSpPr/>
          <p:nvPr/>
        </p:nvSpPr>
        <p:spPr>
          <a:xfrm>
            <a:off x="241492" y="1295573"/>
            <a:ext cx="301973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560"/>
              </a:lnSpc>
              <a:spcAft>
                <a:spcPts val="0"/>
              </a:spcAft>
            </a:pPr>
            <a:r>
              <a:rPr lang="zh-CN" altLang="zh-CN" sz="2400" b="1" kern="100" spc="45" dirty="0">
                <a:latin typeface="+mj-ea"/>
                <a:ea typeface="+mj-ea"/>
                <a:cs typeface="宋体" panose="02010600030101010101" pitchFamily="2" charset="-122"/>
              </a:rPr>
              <a:t>二、凸轮机构的特</a:t>
            </a:r>
            <a:r>
              <a:rPr lang="zh-CN" altLang="zh-CN" sz="2400" b="1" kern="100" spc="35" dirty="0">
                <a:latin typeface="+mj-ea"/>
                <a:ea typeface="+mj-ea"/>
                <a:cs typeface="宋体" panose="02010600030101010101" pitchFamily="2" charset="-122"/>
              </a:rPr>
              <a:t>点</a:t>
            </a:r>
            <a:endParaRPr lang="zh-CN" altLang="zh-CN" sz="2400" kern="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5639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5" name="object 3"/>
          <p:cNvSpPr txBox="1"/>
          <p:nvPr/>
        </p:nvSpPr>
        <p:spPr>
          <a:xfrm>
            <a:off x="755764" y="1063650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85249976"/>
              </p:ext>
            </p:extLst>
          </p:nvPr>
        </p:nvGraphicFramePr>
        <p:xfrm>
          <a:off x="874115" y="1386554"/>
          <a:ext cx="9967682" cy="385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矩形 2"/>
          <p:cNvSpPr/>
          <p:nvPr/>
        </p:nvSpPr>
        <p:spPr>
          <a:xfrm>
            <a:off x="71735" y="1095519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</a:rPr>
              <a:t>三、凸轮机构的类型及应用</a:t>
            </a:r>
            <a:endParaRPr lang="zh-CN" altLang="zh-CN" sz="24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08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4" name="object 2"/>
          <p:cNvSpPr/>
          <p:nvPr/>
        </p:nvSpPr>
        <p:spPr>
          <a:xfrm>
            <a:off x="3502526" y="2308649"/>
            <a:ext cx="1145674" cy="2781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 txBox="1"/>
          <p:nvPr/>
        </p:nvSpPr>
        <p:spPr>
          <a:xfrm>
            <a:off x="1524000" y="2018826"/>
            <a:ext cx="21868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（</a:t>
            </a:r>
            <a:r>
              <a:rPr lang="en-US" altLang="zh-CN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1</a:t>
            </a: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）</a:t>
            </a:r>
            <a:r>
              <a:rPr dirty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	</a:t>
            </a:r>
            <a:r>
              <a:rPr dirty="0">
                <a:solidFill>
                  <a:srgbClr val="2B156D"/>
                </a:solidFill>
                <a:latin typeface="微软雅黑"/>
                <a:ea typeface="楷体_GB2312"/>
                <a:cs typeface="微软雅黑"/>
              </a:rPr>
              <a:t>盘形凸轮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7" name="object 5"/>
          <p:cNvSpPr/>
          <p:nvPr/>
        </p:nvSpPr>
        <p:spPr>
          <a:xfrm>
            <a:off x="7696200" y="2209799"/>
            <a:ext cx="1371600" cy="3001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 txBox="1"/>
          <p:nvPr/>
        </p:nvSpPr>
        <p:spPr>
          <a:xfrm>
            <a:off x="2160448" y="5589459"/>
            <a:ext cx="8176895" cy="442429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pc="40" dirty="0" err="1" smtClean="0">
                <a:latin typeface="微软雅黑"/>
                <a:ea typeface="楷体_GB2312"/>
                <a:cs typeface="微软雅黑"/>
              </a:rPr>
              <a:t>应用</a:t>
            </a:r>
            <a:r>
              <a:rPr spc="40" dirty="0" err="1">
                <a:latin typeface="微软雅黑"/>
                <a:ea typeface="楷体_GB2312"/>
                <a:cs typeface="微软雅黑"/>
              </a:rPr>
              <a:t>：盘形凸轮一般用于从动件的行程较短的场合</a:t>
            </a:r>
            <a:r>
              <a:rPr spc="35" dirty="0">
                <a:latin typeface="微软雅黑"/>
                <a:ea typeface="楷体_GB2312"/>
                <a:cs typeface="微软雅黑"/>
              </a:rPr>
              <a:t>。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1962328" y="1053558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 dirty="0">
              <a:latin typeface="Calibri"/>
              <a:cs typeface="Calibr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1415" y="115493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三、凸轮机构的类型及应用</a:t>
            </a:r>
            <a:endParaRPr lang="zh-CN" altLang="zh-CN" sz="24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   1</a:t>
            </a:r>
            <a:r>
              <a:rPr lang="zh-CN" altLang="zh-CN" kern="100" dirty="0">
                <a:latin typeface="Times New Roman" panose="02020603050405020304" pitchFamily="18" charset="0"/>
              </a:rPr>
              <a:t>、按凸轮形状分类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96200" y="5365159"/>
            <a:ext cx="18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90"/>
              </a:spcBef>
            </a:pPr>
            <a:r>
              <a:rPr lang="zh-CN" altLang="en-US" spc="20" dirty="0">
                <a:latin typeface="微软雅黑"/>
                <a:ea typeface="楷体_GB2312"/>
                <a:cs typeface="微软雅黑"/>
              </a:rPr>
              <a:t>内燃机配气机构</a:t>
            </a:r>
            <a:endParaRPr lang="zh-CN" altLang="en-US"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3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3" name="直接连接符 28775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4" name="object 2"/>
          <p:cNvSpPr txBox="1"/>
          <p:nvPr/>
        </p:nvSpPr>
        <p:spPr>
          <a:xfrm>
            <a:off x="1588566" y="1848017"/>
            <a:ext cx="19166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（</a:t>
            </a:r>
            <a:r>
              <a:rPr lang="en-US" altLang="zh-CN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2</a:t>
            </a: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）</a:t>
            </a:r>
            <a:r>
              <a:rPr dirty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	</a:t>
            </a:r>
            <a:r>
              <a:rPr dirty="0">
                <a:solidFill>
                  <a:srgbClr val="2B156D"/>
                </a:solidFill>
                <a:latin typeface="微软雅黑"/>
                <a:ea typeface="楷体_GB2312"/>
                <a:cs typeface="微软雅黑"/>
              </a:rPr>
              <a:t>移动凸轮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694209" y="2409180"/>
            <a:ext cx="3220627" cy="2598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1667954" y="2390130"/>
            <a:ext cx="3266440" cy="3027045"/>
          </a:xfrm>
          <a:custGeom>
            <a:avLst/>
            <a:gdLst/>
            <a:ahLst/>
            <a:cxnLst/>
            <a:rect l="l" t="t" r="r" b="b"/>
            <a:pathLst>
              <a:path w="3266440" h="3027045">
                <a:moveTo>
                  <a:pt x="3265932" y="3026664"/>
                </a:moveTo>
                <a:lnTo>
                  <a:pt x="0" y="3026664"/>
                </a:lnTo>
                <a:lnTo>
                  <a:pt x="0" y="0"/>
                </a:lnTo>
                <a:lnTo>
                  <a:pt x="3265932" y="0"/>
                </a:lnTo>
                <a:lnTo>
                  <a:pt x="3265932" y="9524"/>
                </a:lnTo>
                <a:lnTo>
                  <a:pt x="19050" y="9524"/>
                </a:lnTo>
                <a:lnTo>
                  <a:pt x="9525" y="19049"/>
                </a:lnTo>
                <a:lnTo>
                  <a:pt x="19050" y="19049"/>
                </a:lnTo>
                <a:lnTo>
                  <a:pt x="19050" y="3007613"/>
                </a:lnTo>
                <a:lnTo>
                  <a:pt x="9524" y="3007613"/>
                </a:lnTo>
                <a:lnTo>
                  <a:pt x="19050" y="3017139"/>
                </a:lnTo>
                <a:lnTo>
                  <a:pt x="3265932" y="3017138"/>
                </a:lnTo>
                <a:lnTo>
                  <a:pt x="3265932" y="3026664"/>
                </a:lnTo>
                <a:close/>
              </a:path>
              <a:path w="3266440" h="3027045">
                <a:moveTo>
                  <a:pt x="19050" y="19049"/>
                </a:moveTo>
                <a:lnTo>
                  <a:pt x="9525" y="19049"/>
                </a:lnTo>
                <a:lnTo>
                  <a:pt x="19050" y="9524"/>
                </a:lnTo>
                <a:lnTo>
                  <a:pt x="19050" y="19049"/>
                </a:lnTo>
                <a:close/>
              </a:path>
              <a:path w="3266440" h="3027045">
                <a:moveTo>
                  <a:pt x="3246882" y="19049"/>
                </a:moveTo>
                <a:lnTo>
                  <a:pt x="19050" y="19049"/>
                </a:lnTo>
                <a:lnTo>
                  <a:pt x="19050" y="9524"/>
                </a:lnTo>
                <a:lnTo>
                  <a:pt x="3246882" y="9524"/>
                </a:lnTo>
                <a:lnTo>
                  <a:pt x="3246882" y="19049"/>
                </a:lnTo>
                <a:close/>
              </a:path>
              <a:path w="3266440" h="3027045">
                <a:moveTo>
                  <a:pt x="3246882" y="3017139"/>
                </a:moveTo>
                <a:lnTo>
                  <a:pt x="3246882" y="9524"/>
                </a:lnTo>
                <a:lnTo>
                  <a:pt x="3256407" y="19049"/>
                </a:lnTo>
                <a:lnTo>
                  <a:pt x="3265932" y="19049"/>
                </a:lnTo>
                <a:lnTo>
                  <a:pt x="3265932" y="3007613"/>
                </a:lnTo>
                <a:lnTo>
                  <a:pt x="3256407" y="3007613"/>
                </a:lnTo>
                <a:lnTo>
                  <a:pt x="3246882" y="3017139"/>
                </a:lnTo>
                <a:close/>
              </a:path>
              <a:path w="3266440" h="3027045">
                <a:moveTo>
                  <a:pt x="3265932" y="19049"/>
                </a:moveTo>
                <a:lnTo>
                  <a:pt x="3256407" y="19049"/>
                </a:lnTo>
                <a:lnTo>
                  <a:pt x="3246882" y="9524"/>
                </a:lnTo>
                <a:lnTo>
                  <a:pt x="3265932" y="9524"/>
                </a:lnTo>
                <a:lnTo>
                  <a:pt x="3265932" y="19049"/>
                </a:lnTo>
                <a:close/>
              </a:path>
              <a:path w="3266440" h="3027045">
                <a:moveTo>
                  <a:pt x="19050" y="3017139"/>
                </a:moveTo>
                <a:lnTo>
                  <a:pt x="9524" y="3007613"/>
                </a:lnTo>
                <a:lnTo>
                  <a:pt x="19050" y="3007613"/>
                </a:lnTo>
                <a:lnTo>
                  <a:pt x="19050" y="3017139"/>
                </a:lnTo>
                <a:close/>
              </a:path>
              <a:path w="3266440" h="3027045">
                <a:moveTo>
                  <a:pt x="3246882" y="3017139"/>
                </a:moveTo>
                <a:lnTo>
                  <a:pt x="19050" y="3017139"/>
                </a:lnTo>
                <a:lnTo>
                  <a:pt x="19050" y="3007613"/>
                </a:lnTo>
                <a:lnTo>
                  <a:pt x="3246882" y="3007613"/>
                </a:lnTo>
                <a:lnTo>
                  <a:pt x="3246882" y="3017139"/>
                </a:lnTo>
                <a:close/>
              </a:path>
              <a:path w="3266440" h="3027045">
                <a:moveTo>
                  <a:pt x="3265932" y="3017138"/>
                </a:moveTo>
                <a:lnTo>
                  <a:pt x="3246882" y="3017139"/>
                </a:lnTo>
                <a:lnTo>
                  <a:pt x="3256407" y="3007613"/>
                </a:lnTo>
                <a:lnTo>
                  <a:pt x="3265932" y="3007613"/>
                </a:lnTo>
                <a:lnTo>
                  <a:pt x="3265932" y="3017138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 txBox="1"/>
          <p:nvPr/>
        </p:nvSpPr>
        <p:spPr>
          <a:xfrm>
            <a:off x="1419923" y="5597985"/>
            <a:ext cx="5460365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0" dirty="0">
                <a:latin typeface="微软雅黑"/>
                <a:ea typeface="楷体_GB2312"/>
                <a:cs typeface="微软雅黑"/>
              </a:rPr>
              <a:t>应用：移动凸轮机构多用于靠模仿形机械中</a:t>
            </a:r>
            <a:r>
              <a:rPr spc="35" dirty="0">
                <a:latin typeface="微软雅黑"/>
                <a:ea typeface="楷体_GB2312"/>
                <a:cs typeface="微软雅黑"/>
              </a:rPr>
              <a:t>。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8" name="object 6"/>
          <p:cNvSpPr/>
          <p:nvPr/>
        </p:nvSpPr>
        <p:spPr>
          <a:xfrm>
            <a:off x="5562600" y="2390892"/>
            <a:ext cx="5376672" cy="3023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0"/>
          <p:cNvSpPr txBox="1"/>
          <p:nvPr/>
        </p:nvSpPr>
        <p:spPr>
          <a:xfrm>
            <a:off x="1241857" y="1064910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2916" y="112119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三、凸轮机构的类型及应用</a:t>
            </a:r>
            <a:endParaRPr lang="zh-CN" altLang="zh-CN" sz="24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   1</a:t>
            </a:r>
            <a:r>
              <a:rPr lang="zh-CN" altLang="zh-CN" kern="100" dirty="0">
                <a:latin typeface="Times New Roman" panose="02020603050405020304" pitchFamily="18" charset="0"/>
              </a:rPr>
              <a:t>、按凸轮形状分类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25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object 2"/>
          <p:cNvSpPr txBox="1"/>
          <p:nvPr/>
        </p:nvSpPr>
        <p:spPr>
          <a:xfrm>
            <a:off x="1468578" y="1910120"/>
            <a:ext cx="19604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（</a:t>
            </a:r>
            <a:r>
              <a:rPr lang="en-US" altLang="zh-CN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3</a:t>
            </a: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）</a:t>
            </a:r>
            <a:r>
              <a:rPr dirty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	</a:t>
            </a:r>
            <a:r>
              <a:rPr dirty="0">
                <a:solidFill>
                  <a:srgbClr val="2B156D"/>
                </a:solidFill>
                <a:latin typeface="微软雅黑"/>
                <a:ea typeface="楷体_GB2312"/>
                <a:cs typeface="微软雅黑"/>
              </a:rPr>
              <a:t>圆柱凸轮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389761" y="2595108"/>
            <a:ext cx="3648455" cy="2755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1370711" y="2576058"/>
            <a:ext cx="3686810" cy="2794000"/>
          </a:xfrm>
          <a:custGeom>
            <a:avLst/>
            <a:gdLst/>
            <a:ahLst/>
            <a:cxnLst/>
            <a:rect l="l" t="t" r="r" b="b"/>
            <a:pathLst>
              <a:path w="3686810" h="2794000">
                <a:moveTo>
                  <a:pt x="3686556" y="2793491"/>
                </a:moveTo>
                <a:lnTo>
                  <a:pt x="0" y="2793491"/>
                </a:lnTo>
                <a:lnTo>
                  <a:pt x="0" y="0"/>
                </a:lnTo>
                <a:lnTo>
                  <a:pt x="3686556" y="0"/>
                </a:lnTo>
                <a:lnTo>
                  <a:pt x="3686556" y="9525"/>
                </a:lnTo>
                <a:lnTo>
                  <a:pt x="19050" y="9525"/>
                </a:lnTo>
                <a:lnTo>
                  <a:pt x="9525" y="19050"/>
                </a:lnTo>
                <a:lnTo>
                  <a:pt x="19050" y="19050"/>
                </a:lnTo>
                <a:lnTo>
                  <a:pt x="19050" y="2774441"/>
                </a:lnTo>
                <a:lnTo>
                  <a:pt x="9525" y="2774441"/>
                </a:lnTo>
                <a:lnTo>
                  <a:pt x="19050" y="2783966"/>
                </a:lnTo>
                <a:lnTo>
                  <a:pt x="3686556" y="2783966"/>
                </a:lnTo>
                <a:lnTo>
                  <a:pt x="3686556" y="2793491"/>
                </a:lnTo>
                <a:close/>
              </a:path>
              <a:path w="3686810" h="2794000">
                <a:moveTo>
                  <a:pt x="19050" y="19050"/>
                </a:moveTo>
                <a:lnTo>
                  <a:pt x="9525" y="19050"/>
                </a:lnTo>
                <a:lnTo>
                  <a:pt x="19050" y="9525"/>
                </a:lnTo>
                <a:lnTo>
                  <a:pt x="19050" y="19050"/>
                </a:lnTo>
                <a:close/>
              </a:path>
              <a:path w="3686810" h="2794000">
                <a:moveTo>
                  <a:pt x="3667506" y="19050"/>
                </a:moveTo>
                <a:lnTo>
                  <a:pt x="19050" y="19050"/>
                </a:lnTo>
                <a:lnTo>
                  <a:pt x="19050" y="9525"/>
                </a:lnTo>
                <a:lnTo>
                  <a:pt x="3667506" y="9525"/>
                </a:lnTo>
                <a:lnTo>
                  <a:pt x="3667506" y="19050"/>
                </a:lnTo>
                <a:close/>
              </a:path>
              <a:path w="3686810" h="2794000">
                <a:moveTo>
                  <a:pt x="3667506" y="2783966"/>
                </a:moveTo>
                <a:lnTo>
                  <a:pt x="3667506" y="9525"/>
                </a:lnTo>
                <a:lnTo>
                  <a:pt x="3677031" y="19050"/>
                </a:lnTo>
                <a:lnTo>
                  <a:pt x="3686556" y="19050"/>
                </a:lnTo>
                <a:lnTo>
                  <a:pt x="3686556" y="2774441"/>
                </a:lnTo>
                <a:lnTo>
                  <a:pt x="3677031" y="2774441"/>
                </a:lnTo>
                <a:lnTo>
                  <a:pt x="3667506" y="2783966"/>
                </a:lnTo>
                <a:close/>
              </a:path>
              <a:path w="3686810" h="2794000">
                <a:moveTo>
                  <a:pt x="3686556" y="19050"/>
                </a:moveTo>
                <a:lnTo>
                  <a:pt x="3677031" y="19050"/>
                </a:lnTo>
                <a:lnTo>
                  <a:pt x="3667506" y="9525"/>
                </a:lnTo>
                <a:lnTo>
                  <a:pt x="3686556" y="9525"/>
                </a:lnTo>
                <a:lnTo>
                  <a:pt x="3686556" y="19050"/>
                </a:lnTo>
                <a:close/>
              </a:path>
              <a:path w="3686810" h="2794000">
                <a:moveTo>
                  <a:pt x="19050" y="2783966"/>
                </a:moveTo>
                <a:lnTo>
                  <a:pt x="9525" y="2774441"/>
                </a:lnTo>
                <a:lnTo>
                  <a:pt x="19050" y="2774441"/>
                </a:lnTo>
                <a:lnTo>
                  <a:pt x="19050" y="2783966"/>
                </a:lnTo>
                <a:close/>
              </a:path>
              <a:path w="3686810" h="2794000">
                <a:moveTo>
                  <a:pt x="3667506" y="2783966"/>
                </a:moveTo>
                <a:lnTo>
                  <a:pt x="19050" y="2783966"/>
                </a:lnTo>
                <a:lnTo>
                  <a:pt x="19050" y="2774441"/>
                </a:lnTo>
                <a:lnTo>
                  <a:pt x="3667506" y="2774441"/>
                </a:lnTo>
                <a:lnTo>
                  <a:pt x="3667506" y="2783966"/>
                </a:lnTo>
                <a:close/>
              </a:path>
              <a:path w="3686810" h="2794000">
                <a:moveTo>
                  <a:pt x="3686556" y="2783966"/>
                </a:moveTo>
                <a:lnTo>
                  <a:pt x="3667506" y="2783966"/>
                </a:lnTo>
                <a:lnTo>
                  <a:pt x="3677031" y="2774441"/>
                </a:lnTo>
                <a:lnTo>
                  <a:pt x="3686556" y="2774441"/>
                </a:lnTo>
                <a:lnTo>
                  <a:pt x="3686556" y="2783966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6"/>
          <p:cNvSpPr txBox="1"/>
          <p:nvPr/>
        </p:nvSpPr>
        <p:spPr>
          <a:xfrm>
            <a:off x="8351114" y="5337723"/>
            <a:ext cx="1450340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0" dirty="0">
                <a:latin typeface="微软雅黑"/>
                <a:ea typeface="楷体_GB2312"/>
                <a:cs typeface="微软雅黑"/>
              </a:rPr>
              <a:t>自动送料机构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6691757" y="2576820"/>
            <a:ext cx="4683252" cy="2685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/>
          <p:cNvSpPr txBox="1"/>
          <p:nvPr/>
        </p:nvSpPr>
        <p:spPr>
          <a:xfrm>
            <a:off x="1042150" y="1064910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5" name="object 13"/>
          <p:cNvSpPr txBox="1"/>
          <p:nvPr/>
        </p:nvSpPr>
        <p:spPr>
          <a:xfrm>
            <a:off x="1202132" y="5565472"/>
            <a:ext cx="4645025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40" dirty="0">
                <a:latin typeface="微软雅黑"/>
                <a:ea typeface="楷体_GB2312"/>
                <a:cs typeface="微软雅黑"/>
              </a:rPr>
              <a:t>应用：需要从动件有较大行程的场合</a:t>
            </a:r>
            <a:r>
              <a:rPr spc="35" dirty="0">
                <a:latin typeface="微软雅黑"/>
                <a:ea typeface="楷体_GB2312"/>
                <a:cs typeface="微软雅黑"/>
              </a:rPr>
              <a:t>。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21415" y="115493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三、凸轮机构的类型及应用</a:t>
            </a:r>
            <a:endParaRPr lang="zh-CN" altLang="zh-CN" sz="24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   1</a:t>
            </a:r>
            <a:r>
              <a:rPr lang="zh-CN" altLang="zh-CN" kern="100" dirty="0">
                <a:latin typeface="Times New Roman" panose="02020603050405020304" pitchFamily="18" charset="0"/>
              </a:rPr>
              <a:t>、按凸轮形状分类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2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7" name="图片 287746" descr="008ah"/>
          <p:cNvPicPr>
            <a:picLocks noChangeAspect="1" noChangeArrowheads="1"/>
          </p:cNvPicPr>
          <p:nvPr/>
        </p:nvPicPr>
        <p:blipFill>
          <a:blip r:embed="rId3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4582">
            <a:off x="8112126" y="115889"/>
            <a:ext cx="10144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287753"/>
          <p:cNvGrpSpPr>
            <a:grpSpLocks/>
          </p:cNvGrpSpPr>
          <p:nvPr/>
        </p:nvGrpSpPr>
        <p:grpSpPr bwMode="auto">
          <a:xfrm>
            <a:off x="0" y="115889"/>
            <a:ext cx="12192000" cy="936625"/>
            <a:chOff x="0" y="73"/>
            <a:chExt cx="5760" cy="590"/>
          </a:xfrm>
        </p:grpSpPr>
        <p:sp>
          <p:nvSpPr>
            <p:cNvPr id="4104" name="直接连接符 287754"/>
            <p:cNvSpPr>
              <a:spLocks noChangeShapeType="1"/>
            </p:cNvSpPr>
            <p:nvPr/>
          </p:nvSpPr>
          <p:spPr bwMode="auto">
            <a:xfrm>
              <a:off x="0" y="73"/>
              <a:ext cx="5760" cy="0"/>
            </a:xfrm>
            <a:prstGeom prst="line">
              <a:avLst/>
            </a:prstGeom>
            <a:noFill/>
            <a:ln w="47625" cmpd="thickThin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5" name="组合 287755"/>
            <p:cNvGrpSpPr>
              <a:grpSpLocks/>
            </p:cNvGrpSpPr>
            <p:nvPr/>
          </p:nvGrpSpPr>
          <p:grpSpPr bwMode="auto"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6" name="矩形 28775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07" name="矩形 287757"/>
              <p:cNvSpPr>
                <a:spLocks noChangeArrowheads="1"/>
              </p:cNvSpPr>
              <p:nvPr/>
            </p:nvSpPr>
            <p:spPr bwMode="auto"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pic>
            <p:nvPicPr>
              <p:cNvPr id="4108" name="图片 287758"/>
              <p:cNvPicPr>
                <a:picLocks noChangeAspect="1" noChangeArrowheads="1"/>
              </p:cNvPicPr>
              <p:nvPr/>
            </p:nvPicPr>
            <p:blipFill>
              <a:blip r:embed="rId4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01" r="15749" b="42659"/>
              <a:stretch>
                <a:fillRect/>
              </a:stretch>
            </p:blipFill>
            <p:spPr bwMode="auto">
              <a:xfrm>
                <a:off x="4781" y="0"/>
                <a:ext cx="979" cy="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矩形 287759"/>
              <p:cNvSpPr>
                <a:spLocks noChangeArrowheads="1"/>
              </p:cNvSpPr>
              <p:nvPr/>
            </p:nvSpPr>
            <p:spPr bwMode="auto"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  <p:sp>
            <p:nvSpPr>
              <p:cNvPr id="4110" name="矩形 2877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000"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</p:grpSp>
      <p:sp>
        <p:nvSpPr>
          <p:cNvPr id="287766" name="矩形 287765"/>
          <p:cNvSpPr>
            <a:spLocks noChangeArrowheads="1"/>
          </p:cNvSpPr>
          <p:nvPr/>
        </p:nvSpPr>
        <p:spPr bwMode="auto">
          <a:xfrm>
            <a:off x="3000376" y="6237288"/>
            <a:ext cx="604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ctr">
              <a:spcBef>
                <a:spcPct val="0"/>
              </a:spcBef>
              <a:buNone/>
            </a:pP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宣城市信息工程学校在线精品课程</a:t>
            </a:r>
            <a:r>
              <a:rPr lang="en-US" altLang="zh-CN" sz="1800" b="1" dirty="0"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1800" b="1" dirty="0">
                <a:latin typeface="楷体_GB2312" pitchFamily="49" charset="-122"/>
                <a:ea typeface="楷体_GB2312" pitchFamily="49" charset="-122"/>
              </a:rPr>
              <a:t>《机械基础》</a:t>
            </a:r>
            <a:endParaRPr lang="en-US" altLang="zh-CN" sz="1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11450" y="333376"/>
            <a:ext cx="7056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模块五  常用机构     </a:t>
            </a:r>
            <a:r>
              <a:rPr lang="en-US" altLang="zh-CN" sz="2400" dirty="0">
                <a:solidFill>
                  <a:srgbClr val="FFFF00"/>
                </a:solidFill>
                <a:ea typeface="黑体" panose="02010609060101010101" pitchFamily="49" charset="-122"/>
              </a:rPr>
              <a:t>5-3  </a:t>
            </a:r>
            <a:r>
              <a:rPr lang="zh-CN" altLang="en-US" sz="2400" dirty="0">
                <a:solidFill>
                  <a:srgbClr val="FFFF00"/>
                </a:solidFill>
                <a:ea typeface="黑体" panose="02010609060101010101" pitchFamily="49" charset="-122"/>
              </a:rPr>
              <a:t>凸轮机构</a:t>
            </a: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2711451" y="6165850"/>
            <a:ext cx="6697663" cy="0"/>
          </a:xfrm>
          <a:prstGeom prst="line">
            <a:avLst/>
          </a:prstGeom>
          <a:noFill/>
          <a:ln w="60325" cmpd="thickThin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object 2"/>
          <p:cNvSpPr txBox="1"/>
          <p:nvPr/>
        </p:nvSpPr>
        <p:spPr>
          <a:xfrm>
            <a:off x="1468578" y="1910120"/>
            <a:ext cx="196042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（</a:t>
            </a:r>
            <a:r>
              <a:rPr lang="en-US" altLang="zh-CN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4</a:t>
            </a:r>
            <a:r>
              <a:rPr lang="zh-CN" altLang="en-US" dirty="0" smtClean="0">
                <a:solidFill>
                  <a:srgbClr val="001F5F"/>
                </a:solidFill>
                <a:latin typeface="微软雅黑"/>
                <a:ea typeface="楷体_GB2312"/>
                <a:cs typeface="微软雅黑"/>
              </a:rPr>
              <a:t>）圆锥凸轮</a:t>
            </a:r>
            <a:endParaRPr dirty="0">
              <a:latin typeface="微软雅黑"/>
              <a:ea typeface="楷体_GB2312"/>
              <a:cs typeface="微软雅黑"/>
            </a:endParaRPr>
          </a:p>
        </p:txBody>
      </p:sp>
      <p:sp>
        <p:nvSpPr>
          <p:cNvPr id="21" name="object 9"/>
          <p:cNvSpPr txBox="1"/>
          <p:nvPr/>
        </p:nvSpPr>
        <p:spPr>
          <a:xfrm>
            <a:off x="1042150" y="1064910"/>
            <a:ext cx="19812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50" b="1" spc="1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21415" y="115493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latin typeface="+mj-ea"/>
                <a:ea typeface="+mj-ea"/>
              </a:rPr>
              <a:t>三、凸轮机构的类型及应用</a:t>
            </a:r>
            <a:endParaRPr lang="zh-CN" altLang="zh-CN" sz="24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</a:rPr>
              <a:t>   1</a:t>
            </a:r>
            <a:r>
              <a:rPr lang="zh-CN" altLang="zh-CN" kern="100" dirty="0">
                <a:latin typeface="Times New Roman" panose="02020603050405020304" pitchFamily="18" charset="0"/>
              </a:rPr>
              <a:t>、按凸轮形状分类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676" y="2620589"/>
            <a:ext cx="2899887" cy="28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814</Words>
  <Application>Microsoft Office PowerPoint</Application>
  <PresentationFormat>宽屏</PresentationFormat>
  <Paragraphs>193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33</cp:revision>
  <dcterms:created xsi:type="dcterms:W3CDTF">2022-06-29T13:27:02Z</dcterms:created>
  <dcterms:modified xsi:type="dcterms:W3CDTF">2022-07-15T08:30:41Z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2021-04-09T00:00:00Z</vt:filetime>
  </property>
  <property fmtid="{D5CDD505-2E9C-101B-9397-08002B2CF9AE}" pid="3" name="Creator">
    <vt:lpwstr>WPS 演示</vt:lpwstr>
  </property>
  <property fmtid="{D5CDD505-2E9C-101B-9397-08002B2CF9AE}" pid="4" name="LastSaved">
    <vt:filetime>2022-06-29T00:00:00Z</vt:filetime>
  </property>
</Properties>
</file>