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293" r:id="rId3"/>
    <p:sldId id="276" r:id="rId4"/>
    <p:sldId id="277" r:id="rId5"/>
    <p:sldId id="278" r:id="rId6"/>
    <p:sldId id="282" r:id="rId7"/>
    <p:sldId id="283" r:id="rId8"/>
    <p:sldId id="275" r:id="rId9"/>
    <p:sldId id="262" r:id="rId10"/>
    <p:sldId id="292" r:id="rId11"/>
    <p:sldId id="291" r:id="rId12"/>
    <p:sldId id="281" r:id="rId13"/>
    <p:sldId id="265" r:id="rId14"/>
    <p:sldId id="285" r:id="rId15"/>
    <p:sldId id="284" r:id="rId16"/>
    <p:sldId id="286" r:id="rId17"/>
    <p:sldId id="288" r:id="rId18"/>
    <p:sldId id="287" r:id="rId19"/>
    <p:sldId id="266" r:id="rId20"/>
    <p:sldId id="267" r:id="rId21"/>
    <p:sldId id="268" r:id="rId22"/>
    <p:sldId id="269" r:id="rId23"/>
    <p:sldId id="270" r:id="rId24"/>
    <p:sldId id="272" r:id="rId25"/>
    <p:sldId id="273" r:id="rId26"/>
  </p:sldIdLst>
  <p:sldSz cx="12192000" cy="6858000"/>
  <p:notesSz cx="12192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6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3ADC9-70DE-411C-9EA5-548E6CAD487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D3A4F66-3DD5-450C-82C4-F79D3CD471F2}">
      <dgm:prSet/>
      <dgm:spPr/>
      <dgm:t>
        <a:bodyPr/>
        <a:lstStyle/>
        <a:p>
          <a:pPr rtl="0"/>
          <a:r>
            <a:rPr lang="zh-CN" smtClean="0"/>
            <a:t>完成习题集Ｐ</a:t>
          </a:r>
          <a:r>
            <a:rPr lang="zh-CN" baseline="-25000" smtClean="0"/>
            <a:t>７５－７６</a:t>
          </a:r>
          <a:endParaRPr lang="zh-CN"/>
        </a:p>
      </dgm:t>
    </dgm:pt>
    <dgm:pt modelId="{BC075FCF-E073-4057-A152-36090F78971E}" type="parTrans" cxnId="{D01871AF-28AE-4711-8959-332CBB93F119}">
      <dgm:prSet/>
      <dgm:spPr/>
      <dgm:t>
        <a:bodyPr/>
        <a:lstStyle/>
        <a:p>
          <a:endParaRPr lang="zh-CN" altLang="en-US"/>
        </a:p>
      </dgm:t>
    </dgm:pt>
    <dgm:pt modelId="{7172529B-441F-4E80-B3C1-FD3FDF136FB5}" type="sibTrans" cxnId="{D01871AF-28AE-4711-8959-332CBB93F119}">
      <dgm:prSet/>
      <dgm:spPr/>
      <dgm:t>
        <a:bodyPr/>
        <a:lstStyle/>
        <a:p>
          <a:endParaRPr lang="zh-CN" altLang="en-US"/>
        </a:p>
      </dgm:t>
    </dgm:pt>
    <dgm:pt modelId="{8303BBA0-03B7-478D-B0C9-DEA111D9D139}" type="pres">
      <dgm:prSet presAssocID="{0653ADC9-70DE-411C-9EA5-548E6CAD48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0CD19BA-B86E-4E44-BEAD-A9579E0001EB}" type="pres">
      <dgm:prSet presAssocID="{8D3A4F66-3DD5-450C-82C4-F79D3CD471F2}" presName="parentText" presStyleLbl="node1" presStyleIdx="0" presStyleCnt="1" custScaleY="10487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01871AF-28AE-4711-8959-332CBB93F119}" srcId="{0653ADC9-70DE-411C-9EA5-548E6CAD4873}" destId="{8D3A4F66-3DD5-450C-82C4-F79D3CD471F2}" srcOrd="0" destOrd="0" parTransId="{BC075FCF-E073-4057-A152-36090F78971E}" sibTransId="{7172529B-441F-4E80-B3C1-FD3FDF136FB5}"/>
    <dgm:cxn modelId="{8A3DAEB3-C988-4BC3-A18E-777F26BEB6E7}" type="presOf" srcId="{0653ADC9-70DE-411C-9EA5-548E6CAD4873}" destId="{8303BBA0-03B7-478D-B0C9-DEA111D9D139}" srcOrd="0" destOrd="0" presId="urn:microsoft.com/office/officeart/2005/8/layout/vList2"/>
    <dgm:cxn modelId="{A8605C44-70F4-4186-8349-7D1740CEA527}" type="presOf" srcId="{8D3A4F66-3DD5-450C-82C4-F79D3CD471F2}" destId="{70CD19BA-B86E-4E44-BEAD-A9579E0001EB}" srcOrd="0" destOrd="0" presId="urn:microsoft.com/office/officeart/2005/8/layout/vList2"/>
    <dgm:cxn modelId="{B3B8FF76-E4AB-490E-8733-9ADD7D14B2BD}" type="presParOf" srcId="{8303BBA0-03B7-478D-B0C9-DEA111D9D139}" destId="{70CD19BA-B86E-4E44-BEAD-A9579E0001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D19BA-B86E-4E44-BEAD-A9579E0001EB}">
      <dsp:nvSpPr>
        <dsp:cNvPr id="0" name=""/>
        <dsp:cNvSpPr/>
      </dsp:nvSpPr>
      <dsp:spPr>
        <a:xfrm>
          <a:off x="0" y="210933"/>
          <a:ext cx="4544140" cy="9233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500" kern="1200" smtClean="0"/>
            <a:t>完成习题集Ｐ</a:t>
          </a:r>
          <a:r>
            <a:rPr lang="zh-CN" sz="3500" kern="1200" baseline="-25000" smtClean="0"/>
            <a:t>７５－７６</a:t>
          </a:r>
          <a:endParaRPr lang="zh-CN" sz="3500" kern="1200"/>
        </a:p>
      </dsp:txBody>
      <dsp:txXfrm>
        <a:off x="45073" y="256006"/>
        <a:ext cx="4453994" cy="833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A73E9-32D1-4682-8C73-7D3AF3179D0A}" type="datetimeFigureOut">
              <a:rPr lang="zh-CN" altLang="en-US" smtClean="0"/>
              <a:t>2022-07-15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38C32-96D3-4E2E-AE6D-A15B2A30E8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9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47904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10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760263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11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004170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C986B4A-D33B-4F74-8E1D-6FB9BFAAC24E}" type="slidenum">
              <a:rPr lang="zh-CN" altLang="en-US" smtClean="0">
                <a:latin typeface="楷体_GB2312" pitchFamily="49" charset="-122"/>
                <a:ea typeface="楷体_GB2312" pitchFamily="49" charset="-122"/>
              </a:rPr>
              <a:pPr>
                <a:spcBef>
                  <a:spcPct val="0"/>
                </a:spcBef>
              </a:pPr>
              <a:t>12</a:t>
            </a:fld>
            <a:endParaRPr lang="zh-CN" altLang="en-US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987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41988" name="文本占位符 288770"/>
          <p:cNvSpPr>
            <a:spLocks noGrp="1" noChangeArrowheads="1"/>
          </p:cNvSpPr>
          <p:nvPr>
            <p:ph type="body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GB" smtClean="0"/>
          </a:p>
        </p:txBody>
      </p:sp>
    </p:spTree>
    <p:extLst>
      <p:ext uri="{BB962C8B-B14F-4D97-AF65-F5344CB8AC3E}">
        <p14:creationId xmlns:p14="http://schemas.microsoft.com/office/powerpoint/2010/main" val="2767116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13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745894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14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249970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15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292251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16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828304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17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126639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18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20136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19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19606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2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709660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20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432583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21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2998600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22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197924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23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465670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24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519159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25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912270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3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417778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4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403968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5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2872428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6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2723106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7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559119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8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07393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9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423539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28927" y="1906523"/>
            <a:ext cx="1344295" cy="1346200"/>
          </a:xfrm>
          <a:custGeom>
            <a:avLst/>
            <a:gdLst/>
            <a:ahLst/>
            <a:cxnLst/>
            <a:rect l="l" t="t" r="r" b="b"/>
            <a:pathLst>
              <a:path w="1344295" h="1346200">
                <a:moveTo>
                  <a:pt x="0" y="0"/>
                </a:moveTo>
                <a:lnTo>
                  <a:pt x="1344168" y="0"/>
                </a:lnTo>
                <a:lnTo>
                  <a:pt x="1344168" y="1345691"/>
                </a:lnTo>
                <a:lnTo>
                  <a:pt x="0" y="1345691"/>
                </a:lnTo>
                <a:lnTo>
                  <a:pt x="0" y="0"/>
                </a:lnTo>
                <a:close/>
              </a:path>
            </a:pathLst>
          </a:custGeom>
          <a:solidFill>
            <a:srgbClr val="31B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051" y="79247"/>
            <a:ext cx="665988" cy="5681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138499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01546-EB8C-42B3-B034-5ECED6CC13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83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24" y="1312570"/>
            <a:ext cx="463555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3709" y="1131684"/>
            <a:ext cx="10644581" cy="3743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gif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g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3.gif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6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41.jp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.gif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4.png"/><Relationship Id="rId9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.gif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4.png"/><Relationship Id="rId9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gi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gif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7775" name="矩形 287774"/>
          <p:cNvSpPr>
            <a:spLocks noChangeArrowheads="1"/>
          </p:cNvSpPr>
          <p:nvPr/>
        </p:nvSpPr>
        <p:spPr bwMode="auto">
          <a:xfrm>
            <a:off x="3432175" y="1844676"/>
            <a:ext cx="5976938" cy="259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5-2  </a:t>
            </a:r>
            <a:r>
              <a:rPr lang="zh-CN" altLang="en-US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平面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四杆机构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5-2  </a:t>
            </a:r>
            <a:r>
              <a:rPr lang="zh-CN" altLang="en-US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平面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四杆机构</a:t>
            </a:r>
          </a:p>
        </p:txBody>
      </p:sp>
    </p:spTree>
    <p:extLst>
      <p:ext uri="{BB962C8B-B14F-4D97-AF65-F5344CB8AC3E}">
        <p14:creationId xmlns:p14="http://schemas.microsoft.com/office/powerpoint/2010/main" val="2565895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53" grpId="0" animBg="1"/>
      <p:bldP spid="2877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685745" y="709861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5-2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平面四杆机构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28800" y="2561490"/>
            <a:ext cx="514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楷体_GB2312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）若取最短杆为机架，则该机构为双曲柄机构。</a:t>
            </a:r>
          </a:p>
        </p:txBody>
      </p:sp>
      <p:sp>
        <p:nvSpPr>
          <p:cNvPr id="4" name="矩形 3"/>
          <p:cNvSpPr/>
          <p:nvPr/>
        </p:nvSpPr>
        <p:spPr>
          <a:xfrm>
            <a:off x="1828800" y="1820764"/>
            <a:ext cx="6976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AutoNum type="arabicParenBoth"/>
            </a:pP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当最短杆长度与最长杆长度之和小于或等于其余两杆长度之和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，</a:t>
            </a:r>
            <a:endParaRPr lang="en-US" altLang="zh-CN" kern="100" dirty="0" smtClean="0">
              <a:latin typeface="Times New Roman" panose="02020603050405020304" pitchFamily="18" charset="0"/>
              <a:ea typeface="楷体_GB2312"/>
            </a:endParaRPr>
          </a:p>
          <a:p>
            <a:pPr algn="just"/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有以 下三种情况</a:t>
            </a:r>
            <a:r>
              <a:rPr lang="en-US" altLang="zh-CN" kern="100" dirty="0">
                <a:latin typeface="Times New Roman" panose="02020603050405020304" pitchFamily="18" charset="0"/>
                <a:ea typeface="楷体_GB2312"/>
              </a:rPr>
              <a:t>:</a:t>
            </a:r>
            <a:endParaRPr lang="zh-CN" altLang="zh-CN" kern="100" dirty="0">
              <a:latin typeface="Times New Roman" panose="02020603050405020304" pitchFamily="18" charset="0"/>
              <a:ea typeface="楷体_GB2312"/>
            </a:endParaRPr>
          </a:p>
          <a:p>
            <a:pPr algn="just">
              <a:spcAft>
                <a:spcPts val="0"/>
              </a:spcAft>
            </a:pPr>
            <a:endParaRPr lang="en-US" altLang="zh-CN" kern="100" dirty="0"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34" name="object 2"/>
          <p:cNvSpPr txBox="1"/>
          <p:nvPr/>
        </p:nvSpPr>
        <p:spPr>
          <a:xfrm>
            <a:off x="5404167" y="5770911"/>
            <a:ext cx="1383665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b="1" spc="40" dirty="0">
                <a:latin typeface="微软雅黑"/>
                <a:ea typeface="楷体_GB2312"/>
                <a:cs typeface="微软雅黑"/>
              </a:rPr>
              <a:t>双曲柄机</a:t>
            </a:r>
            <a:r>
              <a:rPr sz="2000" b="1" spc="35" dirty="0">
                <a:latin typeface="微软雅黑"/>
                <a:ea typeface="楷体_GB2312"/>
                <a:cs typeface="微软雅黑"/>
              </a:rPr>
              <a:t>构</a:t>
            </a:r>
            <a:endParaRPr sz="2000" b="1" dirty="0">
              <a:latin typeface="微软雅黑"/>
              <a:ea typeface="楷体_GB2312"/>
              <a:cs typeface="微软雅黑"/>
            </a:endParaRPr>
          </a:p>
        </p:txBody>
      </p:sp>
      <p:sp>
        <p:nvSpPr>
          <p:cNvPr id="35" name="object 3"/>
          <p:cNvSpPr/>
          <p:nvPr/>
        </p:nvSpPr>
        <p:spPr>
          <a:xfrm>
            <a:off x="3886200" y="3196121"/>
            <a:ext cx="3794800" cy="2427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4"/>
          <p:cNvSpPr/>
          <p:nvPr/>
        </p:nvSpPr>
        <p:spPr>
          <a:xfrm>
            <a:off x="3936649" y="3893667"/>
            <a:ext cx="702945" cy="525145"/>
          </a:xfrm>
          <a:custGeom>
            <a:avLst/>
            <a:gdLst/>
            <a:ahLst/>
            <a:cxnLst/>
            <a:rect l="l" t="t" r="r" b="b"/>
            <a:pathLst>
              <a:path w="702945" h="525145">
                <a:moveTo>
                  <a:pt x="698246" y="524840"/>
                </a:moveTo>
                <a:lnTo>
                  <a:pt x="0" y="6108"/>
                </a:lnTo>
                <a:lnTo>
                  <a:pt x="4546" y="0"/>
                </a:lnTo>
                <a:lnTo>
                  <a:pt x="702792" y="518718"/>
                </a:lnTo>
                <a:lnTo>
                  <a:pt x="698246" y="5248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5"/>
          <p:cNvSpPr/>
          <p:nvPr/>
        </p:nvSpPr>
        <p:spPr>
          <a:xfrm>
            <a:off x="3279437" y="3889819"/>
            <a:ext cx="659765" cy="0"/>
          </a:xfrm>
          <a:custGeom>
            <a:avLst/>
            <a:gdLst/>
            <a:ahLst/>
            <a:cxnLst/>
            <a:rect l="l" t="t" r="r" b="b"/>
            <a:pathLst>
              <a:path w="659764">
                <a:moveTo>
                  <a:pt x="0" y="0"/>
                </a:moveTo>
                <a:lnTo>
                  <a:pt x="659485" y="0"/>
                </a:lnTo>
              </a:path>
            </a:pathLst>
          </a:custGeom>
          <a:ln w="76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6"/>
          <p:cNvSpPr txBox="1"/>
          <p:nvPr/>
        </p:nvSpPr>
        <p:spPr>
          <a:xfrm>
            <a:off x="3195350" y="3464953"/>
            <a:ext cx="84010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solidFill>
                  <a:srgbClr val="FF0000"/>
                </a:solidFill>
                <a:latin typeface="仿宋"/>
                <a:cs typeface="仿宋"/>
              </a:rPr>
              <a:t>最短</a:t>
            </a:r>
            <a:r>
              <a:rPr sz="2100" spc="35" dirty="0">
                <a:solidFill>
                  <a:srgbClr val="FF0000"/>
                </a:solidFill>
                <a:latin typeface="仿宋"/>
                <a:cs typeface="仿宋"/>
              </a:rPr>
              <a:t>杆</a:t>
            </a:r>
            <a:endParaRPr sz="2100">
              <a:latin typeface="仿宋"/>
              <a:cs typeface="仿宋"/>
            </a:endParaRPr>
          </a:p>
        </p:txBody>
      </p:sp>
      <p:sp>
        <p:nvSpPr>
          <p:cNvPr id="39" name="object 7"/>
          <p:cNvSpPr/>
          <p:nvPr/>
        </p:nvSpPr>
        <p:spPr>
          <a:xfrm>
            <a:off x="3388733" y="4802517"/>
            <a:ext cx="1063625" cy="561340"/>
          </a:xfrm>
          <a:custGeom>
            <a:avLst/>
            <a:gdLst/>
            <a:ahLst/>
            <a:cxnLst/>
            <a:rect l="l" t="t" r="r" b="b"/>
            <a:pathLst>
              <a:path w="1063625" h="561339">
                <a:moveTo>
                  <a:pt x="3530" y="561098"/>
                </a:moveTo>
                <a:lnTo>
                  <a:pt x="0" y="554342"/>
                </a:lnTo>
                <a:lnTo>
                  <a:pt x="1059916" y="0"/>
                </a:lnTo>
                <a:lnTo>
                  <a:pt x="1063447" y="6756"/>
                </a:lnTo>
                <a:lnTo>
                  <a:pt x="3530" y="561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8"/>
          <p:cNvSpPr/>
          <p:nvPr/>
        </p:nvSpPr>
        <p:spPr>
          <a:xfrm>
            <a:off x="2902145" y="5363743"/>
            <a:ext cx="492759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0" y="0"/>
                </a:moveTo>
                <a:lnTo>
                  <a:pt x="492213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9"/>
          <p:cNvSpPr txBox="1"/>
          <p:nvPr/>
        </p:nvSpPr>
        <p:spPr>
          <a:xfrm>
            <a:off x="2876656" y="4962270"/>
            <a:ext cx="56832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latin typeface="仿宋"/>
                <a:cs typeface="仿宋"/>
              </a:rPr>
              <a:t>机</a:t>
            </a:r>
            <a:r>
              <a:rPr sz="2100" spc="35" dirty="0">
                <a:latin typeface="仿宋"/>
                <a:cs typeface="仿宋"/>
              </a:rPr>
              <a:t>架</a:t>
            </a:r>
            <a:endParaRPr sz="2100">
              <a:latin typeface="仿宋"/>
              <a:cs typeface="仿宋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43965" y="1492023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ea typeface="楷体_GB2312"/>
              </a:rPr>
              <a:t>2. </a:t>
            </a:r>
            <a:r>
              <a:rPr lang="zh-CN" altLang="zh-CN" b="1" kern="100" dirty="0">
                <a:latin typeface="Times New Roman" panose="02020603050405020304" pitchFamily="18" charset="0"/>
                <a:ea typeface="楷体_GB2312"/>
              </a:rPr>
              <a:t>铰链四杆机构类型的判别</a:t>
            </a:r>
            <a:endParaRPr lang="zh-CN" altLang="zh-CN" sz="1600" b="1" kern="100" dirty="0"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16933" y="104146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latin typeface="+mj-ea"/>
                <a:ea typeface="+mj-ea"/>
              </a:rPr>
              <a:t>一</a:t>
            </a:r>
            <a:r>
              <a:rPr lang="zh-CN" altLang="zh-CN" sz="2400" b="1" dirty="0">
                <a:latin typeface="+mj-ea"/>
                <a:ea typeface="+mj-ea"/>
              </a:rPr>
              <a:t>、铰链</a:t>
            </a:r>
            <a:r>
              <a:rPr lang="zh-CN" altLang="zh-CN" sz="2400" b="1" dirty="0" smtClean="0">
                <a:latin typeface="+mj-ea"/>
                <a:ea typeface="+mj-ea"/>
              </a:rPr>
              <a:t>四杆机构</a:t>
            </a:r>
            <a:endParaRPr lang="zh-CN" altLang="zh-CN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2983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53" grpId="0" animBg="1"/>
      <p:bldP spid="2877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685745" y="709861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5-2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平面四杆机构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08416" y="5500511"/>
            <a:ext cx="10069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楷体_GB2312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当最短杆长度与最长杆长度之和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大于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其余两杆长度之和时</a:t>
            </a:r>
            <a:r>
              <a:rPr lang="en-US" altLang="zh-CN" kern="100" dirty="0">
                <a:latin typeface="Times New Roman" panose="02020603050405020304" pitchFamily="18" charset="0"/>
                <a:ea typeface="楷体_GB2312"/>
              </a:rPr>
              <a:t>,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则无论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取哪 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一杆为机架</a:t>
            </a:r>
            <a:r>
              <a:rPr lang="en-US" altLang="zh-CN" kern="100" dirty="0">
                <a:latin typeface="Times New Roman" panose="02020603050405020304" pitchFamily="18" charset="0"/>
                <a:ea typeface="楷体_GB2312"/>
              </a:rPr>
              <a:t>,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都无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曲柄存在</a:t>
            </a:r>
            <a:r>
              <a:rPr lang="en-US" altLang="zh-CN" kern="100" dirty="0">
                <a:latin typeface="Times New Roman" panose="02020603050405020304" pitchFamily="18" charset="0"/>
                <a:ea typeface="楷体_GB2312"/>
              </a:rPr>
              <a:t>,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机构只能为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双摇杆机构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1338548" y="236025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楷体_GB2312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）若取与最短杆相对的杆为机架，则该机构为双摇杆机构。</a:t>
            </a:r>
            <a:endParaRPr lang="en-US" altLang="zh-CN" kern="100" dirty="0"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62348" y="2002861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AutoNum type="arabicParenBoth"/>
            </a:pP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当最短杆长度与最长杆长度之和小于或等于其余两杆长度之和，</a:t>
            </a:r>
            <a:endParaRPr lang="en-US" altLang="zh-CN" kern="100" dirty="0"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17" name="object 2"/>
          <p:cNvSpPr txBox="1"/>
          <p:nvPr/>
        </p:nvSpPr>
        <p:spPr>
          <a:xfrm>
            <a:off x="4956754" y="5216235"/>
            <a:ext cx="138366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latin typeface="微软雅黑"/>
                <a:cs typeface="微软雅黑"/>
              </a:rPr>
              <a:t>双摇杆机</a:t>
            </a:r>
            <a:r>
              <a:rPr sz="2100" spc="35" dirty="0">
                <a:latin typeface="微软雅黑"/>
                <a:cs typeface="微软雅黑"/>
              </a:rPr>
              <a:t>构</a:t>
            </a:r>
            <a:endParaRPr sz="2100" dirty="0">
              <a:latin typeface="微软雅黑"/>
              <a:cs typeface="微软雅黑"/>
            </a:endParaRPr>
          </a:p>
        </p:txBody>
      </p:sp>
      <p:sp>
        <p:nvSpPr>
          <p:cNvPr id="18" name="object 3"/>
          <p:cNvSpPr/>
          <p:nvPr/>
        </p:nvSpPr>
        <p:spPr>
          <a:xfrm>
            <a:off x="3942774" y="2777100"/>
            <a:ext cx="3524826" cy="2451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/>
          <p:nvPr/>
        </p:nvSpPr>
        <p:spPr>
          <a:xfrm>
            <a:off x="3724376" y="3834212"/>
            <a:ext cx="704215" cy="526415"/>
          </a:xfrm>
          <a:custGeom>
            <a:avLst/>
            <a:gdLst/>
            <a:ahLst/>
            <a:cxnLst/>
            <a:rect l="l" t="t" r="r" b="b"/>
            <a:pathLst>
              <a:path w="704214" h="526414">
                <a:moveTo>
                  <a:pt x="698245" y="526376"/>
                </a:moveTo>
                <a:lnTo>
                  <a:pt x="0" y="7645"/>
                </a:lnTo>
                <a:lnTo>
                  <a:pt x="5676" y="0"/>
                </a:lnTo>
                <a:lnTo>
                  <a:pt x="703935" y="518731"/>
                </a:lnTo>
                <a:lnTo>
                  <a:pt x="698245" y="526376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"/>
          <p:cNvSpPr/>
          <p:nvPr/>
        </p:nvSpPr>
        <p:spPr>
          <a:xfrm>
            <a:off x="3067735" y="3831139"/>
            <a:ext cx="659765" cy="0"/>
          </a:xfrm>
          <a:custGeom>
            <a:avLst/>
            <a:gdLst/>
            <a:ahLst/>
            <a:cxnLst/>
            <a:rect l="l" t="t" r="r" b="b"/>
            <a:pathLst>
              <a:path w="659764">
                <a:moveTo>
                  <a:pt x="0" y="0"/>
                </a:moveTo>
                <a:lnTo>
                  <a:pt x="659485" y="0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6"/>
          <p:cNvSpPr txBox="1"/>
          <p:nvPr/>
        </p:nvSpPr>
        <p:spPr>
          <a:xfrm>
            <a:off x="3000376" y="3444265"/>
            <a:ext cx="84010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solidFill>
                  <a:srgbClr val="FF0000"/>
                </a:solidFill>
                <a:latin typeface="仿宋"/>
                <a:cs typeface="仿宋"/>
              </a:rPr>
              <a:t>最短</a:t>
            </a:r>
            <a:r>
              <a:rPr sz="2100" spc="35" dirty="0">
                <a:solidFill>
                  <a:srgbClr val="FF0000"/>
                </a:solidFill>
                <a:latin typeface="仿宋"/>
                <a:cs typeface="仿宋"/>
              </a:rPr>
              <a:t>杆</a:t>
            </a:r>
            <a:endParaRPr sz="2100" dirty="0">
              <a:latin typeface="仿宋"/>
              <a:cs typeface="仿宋"/>
            </a:endParaRPr>
          </a:p>
        </p:txBody>
      </p:sp>
      <p:sp>
        <p:nvSpPr>
          <p:cNvPr id="22" name="object 7"/>
          <p:cNvSpPr/>
          <p:nvPr/>
        </p:nvSpPr>
        <p:spPr>
          <a:xfrm>
            <a:off x="7086600" y="3444265"/>
            <a:ext cx="1087755" cy="833119"/>
          </a:xfrm>
          <a:custGeom>
            <a:avLst/>
            <a:gdLst/>
            <a:ahLst/>
            <a:cxnLst/>
            <a:rect l="l" t="t" r="r" b="b"/>
            <a:pathLst>
              <a:path w="1087754" h="833120">
                <a:moveTo>
                  <a:pt x="5778" y="833081"/>
                </a:moveTo>
                <a:lnTo>
                  <a:pt x="0" y="825512"/>
                </a:lnTo>
                <a:lnTo>
                  <a:pt x="1081798" y="0"/>
                </a:lnTo>
                <a:lnTo>
                  <a:pt x="1087577" y="7581"/>
                </a:lnTo>
                <a:lnTo>
                  <a:pt x="5778" y="8330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8"/>
          <p:cNvSpPr/>
          <p:nvPr/>
        </p:nvSpPr>
        <p:spPr>
          <a:xfrm>
            <a:off x="8171219" y="3451180"/>
            <a:ext cx="485140" cy="0"/>
          </a:xfrm>
          <a:custGeom>
            <a:avLst/>
            <a:gdLst/>
            <a:ahLst/>
            <a:cxnLst/>
            <a:rect l="l" t="t" r="r" b="b"/>
            <a:pathLst>
              <a:path w="485140">
                <a:moveTo>
                  <a:pt x="0" y="0"/>
                </a:moveTo>
                <a:lnTo>
                  <a:pt x="484784" y="0"/>
                </a:lnTo>
              </a:path>
            </a:pathLst>
          </a:custGeom>
          <a:ln w="157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9"/>
          <p:cNvSpPr txBox="1"/>
          <p:nvPr/>
        </p:nvSpPr>
        <p:spPr>
          <a:xfrm>
            <a:off x="8143734" y="3100025"/>
            <a:ext cx="56832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latin typeface="仿宋"/>
                <a:cs typeface="仿宋"/>
              </a:rPr>
              <a:t>机</a:t>
            </a:r>
            <a:r>
              <a:rPr sz="2100" spc="35" dirty="0">
                <a:latin typeface="仿宋"/>
                <a:cs typeface="仿宋"/>
              </a:rPr>
              <a:t>架</a:t>
            </a:r>
            <a:endParaRPr sz="2100" dirty="0">
              <a:latin typeface="仿宋"/>
              <a:cs typeface="仿宋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75365" y="164547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ea typeface="楷体_GB2312"/>
              </a:rPr>
              <a:t>2. </a:t>
            </a:r>
            <a:r>
              <a:rPr lang="zh-CN" altLang="zh-CN" b="1" kern="100" dirty="0">
                <a:latin typeface="Times New Roman" panose="02020603050405020304" pitchFamily="18" charset="0"/>
                <a:ea typeface="楷体_GB2312"/>
              </a:rPr>
              <a:t>铰链四杆机构类型的判别</a:t>
            </a:r>
            <a:endParaRPr lang="zh-CN" altLang="zh-CN" sz="1600" b="1" kern="100" dirty="0"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10758" y="1020132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latin typeface="+mj-ea"/>
                <a:ea typeface="+mj-ea"/>
              </a:rPr>
              <a:t>一</a:t>
            </a:r>
            <a:r>
              <a:rPr lang="zh-CN" altLang="zh-CN" sz="2400" b="1" dirty="0">
                <a:latin typeface="+mj-ea"/>
                <a:ea typeface="+mj-ea"/>
              </a:rPr>
              <a:t>、铰链</a:t>
            </a:r>
            <a:r>
              <a:rPr lang="zh-CN" altLang="zh-CN" sz="2400" b="1" dirty="0" smtClean="0">
                <a:latin typeface="+mj-ea"/>
                <a:ea typeface="+mj-ea"/>
              </a:rPr>
              <a:t>四杆机构</a:t>
            </a:r>
            <a:endParaRPr lang="zh-CN" altLang="zh-CN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37107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0965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0979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0980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0981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0982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0983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984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0985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0969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689101"/>
            <a:ext cx="21717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1589088"/>
            <a:ext cx="24098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1" y="2047875"/>
            <a:ext cx="3781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1" y="2528889"/>
            <a:ext cx="3190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4" y="3640138"/>
            <a:ext cx="22955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3633788"/>
            <a:ext cx="21145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图片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6" y="4202113"/>
            <a:ext cx="418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708525"/>
            <a:ext cx="381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图片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6" y="5235575"/>
            <a:ext cx="3133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图片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6" y="1014413"/>
            <a:ext cx="4924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429956" y="210435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FF00"/>
                </a:solidFill>
                <a:latin typeface="+mn-ea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latin typeface="+mn-ea"/>
              </a:rPr>
              <a:t>5-2</a:t>
            </a:r>
            <a:r>
              <a:rPr lang="zh-CN" altLang="en-US" sz="2400" dirty="0">
                <a:solidFill>
                  <a:srgbClr val="FFFF00"/>
                </a:solidFill>
                <a:latin typeface="+mn-ea"/>
              </a:rPr>
              <a:t>平面四杆机构</a:t>
            </a:r>
          </a:p>
        </p:txBody>
      </p:sp>
    </p:spTree>
    <p:extLst>
      <p:ext uri="{BB962C8B-B14F-4D97-AF65-F5344CB8AC3E}">
        <p14:creationId xmlns:p14="http://schemas.microsoft.com/office/powerpoint/2010/main" val="2682856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53" grpId="0" animBg="1"/>
      <p:bldP spid="2877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496344" y="682497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5-2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平面四杆机构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78778" y="1534172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</a:rPr>
              <a:t>3.</a:t>
            </a:r>
            <a:r>
              <a:rPr lang="zh-CN" altLang="zh-CN" b="1" kern="100" dirty="0">
                <a:latin typeface="Times New Roman" panose="02020603050405020304" pitchFamily="18" charset="0"/>
              </a:rPr>
              <a:t>铰链四杆机构的应用和特点</a:t>
            </a:r>
            <a:endParaRPr lang="zh-CN" altLang="zh-CN" sz="1600" b="1" kern="100" dirty="0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23999" y="1903504"/>
            <a:ext cx="65600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</a:rPr>
              <a:t>曲柄摇杆机构</a:t>
            </a:r>
            <a:endParaRPr lang="zh-CN" altLang="zh-CN" sz="1600" kern="100" dirty="0">
              <a:latin typeface="Times New Roman" panose="02020603050405020304" pitchFamily="18" charset="0"/>
            </a:endParaRPr>
          </a:p>
          <a:p>
            <a:pPr indent="279400" algn="just"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铰链四杆机构中的两连架杆</a:t>
            </a:r>
            <a:r>
              <a:rPr lang="en-US" altLang="zh-CN" kern="100" dirty="0">
                <a:latin typeface="Times New Roman" panose="02020603050405020304" pitchFamily="18" charset="0"/>
              </a:rPr>
              <a:t>,</a:t>
            </a:r>
            <a:r>
              <a:rPr lang="zh-CN" altLang="zh-CN" kern="100" dirty="0">
                <a:latin typeface="Times New Roman" panose="02020603050405020304" pitchFamily="18" charset="0"/>
              </a:rPr>
              <a:t>如果一个为曲柄，另一个为摇杆</a:t>
            </a:r>
            <a:r>
              <a:rPr lang="en-US" altLang="zh-CN" kern="100" dirty="0">
                <a:latin typeface="Times New Roman" panose="02020603050405020304" pitchFamily="18" charset="0"/>
              </a:rPr>
              <a:t>,</a:t>
            </a:r>
            <a:r>
              <a:rPr lang="zh-CN" altLang="zh-CN" kern="100" dirty="0">
                <a:latin typeface="Times New Roman" panose="02020603050405020304" pitchFamily="18" charset="0"/>
              </a:rPr>
              <a:t>那么该机构</a:t>
            </a:r>
            <a:r>
              <a:rPr lang="zh-CN" altLang="zh-CN" kern="100" dirty="0" smtClean="0">
                <a:latin typeface="Times New Roman" panose="02020603050405020304" pitchFamily="18" charset="0"/>
              </a:rPr>
              <a:t>就称为</a:t>
            </a:r>
            <a:r>
              <a:rPr lang="zh-CN" altLang="zh-CN" kern="100" dirty="0">
                <a:latin typeface="Times New Roman" panose="02020603050405020304" pitchFamily="18" charset="0"/>
              </a:rPr>
              <a:t>曲柄摇杆机构</a:t>
            </a:r>
            <a:r>
              <a:rPr lang="zh-CN" altLang="zh-CN" kern="100" dirty="0" smtClean="0">
                <a:latin typeface="Times New Roman" panose="02020603050405020304" pitchFamily="18" charset="0"/>
              </a:rPr>
              <a:t>。</a:t>
            </a:r>
            <a:endParaRPr lang="en-US" altLang="zh-CN" kern="100" dirty="0">
              <a:latin typeface="Times New Roman" panose="02020603050405020304" pitchFamily="18" charset="0"/>
            </a:endParaRPr>
          </a:p>
          <a:p>
            <a:pPr indent="279400" algn="just">
              <a:spcAft>
                <a:spcPts val="0"/>
              </a:spcAft>
            </a:pP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9200" y="3059668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9400" algn="just">
              <a:spcAft>
                <a:spcPts val="0"/>
              </a:spcAft>
            </a:pPr>
            <a:r>
              <a:rPr lang="zh-CN" altLang="en-US" kern="100" dirty="0">
                <a:latin typeface="Times New Roman" panose="02020603050405020304" pitchFamily="18" charset="0"/>
              </a:rPr>
              <a:t>特点：</a:t>
            </a:r>
            <a:r>
              <a:rPr lang="zh-CN" altLang="zh-CN" kern="100" dirty="0">
                <a:latin typeface="Times New Roman" panose="02020603050405020304" pitchFamily="18" charset="0"/>
              </a:rPr>
              <a:t>曲柄摇杆机构能将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主动件的整周回转</a:t>
            </a:r>
            <a:r>
              <a:rPr lang="zh-CN" altLang="zh-CN" kern="100" dirty="0">
                <a:latin typeface="Times New Roman" panose="02020603050405020304" pitchFamily="18" charset="0"/>
              </a:rPr>
              <a:t>运动转换</a:t>
            </a:r>
            <a:r>
              <a:rPr lang="zh-CN" altLang="zh-CN" kern="100" dirty="0" smtClean="0">
                <a:latin typeface="Times New Roman" panose="02020603050405020304" pitchFamily="18" charset="0"/>
              </a:rPr>
              <a:t>成</a:t>
            </a:r>
            <a:r>
              <a:rPr lang="zh-CN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从动件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的</a:t>
            </a:r>
            <a:r>
              <a:rPr lang="zh-CN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往复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摆动</a:t>
            </a:r>
            <a:r>
              <a:rPr lang="zh-CN" altLang="zh-CN" kern="100" dirty="0">
                <a:latin typeface="Times New Roman" panose="02020603050405020304" pitchFamily="18" charset="0"/>
              </a:rPr>
              <a:t>。</a:t>
            </a:r>
            <a:endParaRPr lang="en-US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18" name="object 2"/>
          <p:cNvSpPr/>
          <p:nvPr/>
        </p:nvSpPr>
        <p:spPr>
          <a:xfrm>
            <a:off x="7785458" y="3589112"/>
            <a:ext cx="1667748" cy="14870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"/>
          <p:cNvSpPr/>
          <p:nvPr/>
        </p:nvSpPr>
        <p:spPr>
          <a:xfrm>
            <a:off x="4553409" y="3731205"/>
            <a:ext cx="1889795" cy="12756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"/>
          <p:cNvSpPr txBox="1"/>
          <p:nvPr/>
        </p:nvSpPr>
        <p:spPr>
          <a:xfrm>
            <a:off x="5181600" y="5363141"/>
            <a:ext cx="913144" cy="3404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latin typeface="微软雅黑"/>
                <a:cs typeface="微软雅黑"/>
              </a:rPr>
              <a:t>剪刀</a:t>
            </a:r>
            <a:r>
              <a:rPr sz="2100" spc="35" dirty="0">
                <a:latin typeface="微软雅黑"/>
                <a:cs typeface="微软雅黑"/>
              </a:rPr>
              <a:t>机</a:t>
            </a:r>
            <a:endParaRPr sz="2100" dirty="0">
              <a:latin typeface="微软雅黑"/>
              <a:cs typeface="微软雅黑"/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1852624" y="5363141"/>
            <a:ext cx="966776" cy="3404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latin typeface="微软雅黑"/>
                <a:cs typeface="微软雅黑"/>
              </a:rPr>
              <a:t>搅拌</a:t>
            </a:r>
            <a:r>
              <a:rPr sz="2100" spc="35" dirty="0">
                <a:latin typeface="微软雅黑"/>
                <a:cs typeface="微软雅黑"/>
              </a:rPr>
              <a:t>机</a:t>
            </a:r>
            <a:endParaRPr sz="2100" dirty="0">
              <a:latin typeface="微软雅黑"/>
              <a:cs typeface="微软雅黑"/>
            </a:endParaRPr>
          </a:p>
        </p:txBody>
      </p:sp>
      <p:sp>
        <p:nvSpPr>
          <p:cNvPr id="22" name="object 6"/>
          <p:cNvSpPr txBox="1"/>
          <p:nvPr/>
        </p:nvSpPr>
        <p:spPr>
          <a:xfrm>
            <a:off x="8545000" y="5363141"/>
            <a:ext cx="609600" cy="3404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latin typeface="微软雅黑"/>
                <a:cs typeface="微软雅黑"/>
              </a:rPr>
              <a:t>雷</a:t>
            </a:r>
            <a:r>
              <a:rPr sz="2100" spc="35" dirty="0">
                <a:latin typeface="微软雅黑"/>
                <a:cs typeface="微软雅黑"/>
              </a:rPr>
              <a:t>达</a:t>
            </a:r>
            <a:endParaRPr sz="2100" dirty="0">
              <a:latin typeface="微软雅黑"/>
              <a:cs typeface="微软雅黑"/>
            </a:endParaRPr>
          </a:p>
        </p:txBody>
      </p:sp>
      <p:sp>
        <p:nvSpPr>
          <p:cNvPr id="23" name="object 7"/>
          <p:cNvSpPr/>
          <p:nvPr/>
        </p:nvSpPr>
        <p:spPr>
          <a:xfrm>
            <a:off x="1752600" y="3559152"/>
            <a:ext cx="1734344" cy="1566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文本框 23"/>
          <p:cNvSpPr txBox="1"/>
          <p:nvPr/>
        </p:nvSpPr>
        <p:spPr>
          <a:xfrm>
            <a:off x="310758" y="1020132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latin typeface="+mj-ea"/>
                <a:ea typeface="+mj-ea"/>
              </a:rPr>
              <a:t>一</a:t>
            </a:r>
            <a:r>
              <a:rPr lang="zh-CN" altLang="zh-CN" sz="2400" b="1" dirty="0">
                <a:latin typeface="+mj-ea"/>
                <a:ea typeface="+mj-ea"/>
              </a:rPr>
              <a:t>、铰链</a:t>
            </a:r>
            <a:r>
              <a:rPr lang="zh-CN" altLang="zh-CN" sz="2400" b="1" dirty="0" smtClean="0">
                <a:latin typeface="+mj-ea"/>
                <a:ea typeface="+mj-ea"/>
              </a:rPr>
              <a:t>四杆机构</a:t>
            </a:r>
            <a:endParaRPr lang="zh-CN" altLang="zh-CN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14847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19" grpId="0" animBg="1"/>
      <p:bldP spid="20" grpId="0"/>
      <p:bldP spid="21" grpId="0"/>
      <p:bldP spid="22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685745" y="709861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5-2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平面四杆机构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14" name="object 2"/>
          <p:cNvSpPr/>
          <p:nvPr/>
        </p:nvSpPr>
        <p:spPr>
          <a:xfrm>
            <a:off x="5867400" y="3141182"/>
            <a:ext cx="1901374" cy="2264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/>
          <p:cNvSpPr txBox="1"/>
          <p:nvPr/>
        </p:nvSpPr>
        <p:spPr>
          <a:xfrm>
            <a:off x="1182953" y="2462054"/>
            <a:ext cx="7993681" cy="2943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zh-CN" altLang="en-US" spc="40" dirty="0" smtClean="0">
                <a:latin typeface="微软雅黑"/>
                <a:ea typeface="楷体_GB2312"/>
                <a:cs typeface="微软雅黑"/>
              </a:rPr>
              <a:t>在曲柄摇杆机构中，</a:t>
            </a:r>
            <a:r>
              <a:rPr spc="40" dirty="0" err="1" smtClean="0">
                <a:latin typeface="微软雅黑"/>
                <a:ea typeface="楷体_GB2312"/>
                <a:cs typeface="微软雅黑"/>
              </a:rPr>
              <a:t>以</a:t>
            </a:r>
            <a:r>
              <a:rPr b="1" spc="40" dirty="0" err="1" smtClean="0">
                <a:latin typeface="微软雅黑"/>
                <a:ea typeface="楷体_GB2312"/>
                <a:cs typeface="微软雅黑"/>
              </a:rPr>
              <a:t>摇杆</a:t>
            </a:r>
            <a:r>
              <a:rPr spc="40" dirty="0" err="1" smtClean="0">
                <a:latin typeface="微软雅黑"/>
                <a:ea typeface="楷体_GB2312"/>
                <a:cs typeface="微软雅黑"/>
              </a:rPr>
              <a:t>为</a:t>
            </a:r>
            <a:r>
              <a:rPr b="1" spc="40" dirty="0" err="1" smtClean="0">
                <a:latin typeface="微软雅黑"/>
                <a:ea typeface="楷体_GB2312"/>
                <a:cs typeface="微软雅黑"/>
              </a:rPr>
              <a:t>主动件</a:t>
            </a:r>
            <a:r>
              <a:rPr spc="40" dirty="0" err="1">
                <a:latin typeface="微软雅黑"/>
                <a:ea typeface="楷体_GB2312"/>
                <a:cs typeface="微软雅黑"/>
              </a:rPr>
              <a:t>，</a:t>
            </a:r>
            <a:r>
              <a:rPr b="1" spc="40" dirty="0" err="1" smtClean="0">
                <a:latin typeface="微软雅黑"/>
                <a:ea typeface="楷体_GB2312"/>
                <a:cs typeface="微软雅黑"/>
              </a:rPr>
              <a:t>曲柄</a:t>
            </a:r>
            <a:r>
              <a:rPr spc="40" dirty="0" err="1" smtClean="0">
                <a:latin typeface="微软雅黑"/>
                <a:ea typeface="楷体_GB2312"/>
                <a:cs typeface="微软雅黑"/>
              </a:rPr>
              <a:t>为</a:t>
            </a:r>
            <a:r>
              <a:rPr b="1" spc="40" dirty="0" err="1" smtClean="0">
                <a:latin typeface="微软雅黑"/>
                <a:ea typeface="楷体_GB2312"/>
                <a:cs typeface="微软雅黑"/>
              </a:rPr>
              <a:t>从动件</a:t>
            </a:r>
            <a:r>
              <a:rPr lang="zh-CN" altLang="en-US" spc="40" dirty="0" smtClean="0">
                <a:latin typeface="微软雅黑"/>
                <a:ea typeface="楷体_GB2312"/>
                <a:cs typeface="微软雅黑"/>
              </a:rPr>
              <a:t>的应用</a:t>
            </a:r>
            <a:r>
              <a:rPr b="1" spc="35" dirty="0" smtClean="0">
                <a:latin typeface="微软雅黑"/>
                <a:ea typeface="楷体_GB2312"/>
                <a:cs typeface="微软雅黑"/>
              </a:rPr>
              <a:t>。</a:t>
            </a:r>
            <a:endParaRPr dirty="0">
              <a:latin typeface="微软雅黑"/>
              <a:ea typeface="楷体_GB2312"/>
              <a:cs typeface="微软雅黑"/>
            </a:endParaRPr>
          </a:p>
        </p:txBody>
      </p:sp>
      <p:sp>
        <p:nvSpPr>
          <p:cNvPr id="16" name="object 5"/>
          <p:cNvSpPr txBox="1"/>
          <p:nvPr/>
        </p:nvSpPr>
        <p:spPr>
          <a:xfrm>
            <a:off x="1752087" y="5213713"/>
            <a:ext cx="7277100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40" dirty="0">
                <a:latin typeface="微软雅黑"/>
                <a:ea typeface="楷体_GB2312"/>
                <a:cs typeface="微软雅黑"/>
              </a:rPr>
              <a:t>特点：把</a:t>
            </a:r>
            <a:r>
              <a:rPr spc="40" dirty="0">
                <a:solidFill>
                  <a:srgbClr val="FF0000"/>
                </a:solidFill>
                <a:latin typeface="微软雅黑"/>
                <a:ea typeface="楷体_GB2312"/>
                <a:cs typeface="微软雅黑"/>
              </a:rPr>
              <a:t>摇杆的往复摆动</a:t>
            </a:r>
            <a:r>
              <a:rPr spc="40" dirty="0">
                <a:latin typeface="微软雅黑"/>
                <a:ea typeface="楷体_GB2312"/>
                <a:cs typeface="微软雅黑"/>
              </a:rPr>
              <a:t>转化为</a:t>
            </a:r>
            <a:r>
              <a:rPr spc="40" dirty="0">
                <a:solidFill>
                  <a:srgbClr val="FF0000"/>
                </a:solidFill>
                <a:latin typeface="微软雅黑"/>
                <a:ea typeface="楷体_GB2312"/>
                <a:cs typeface="微软雅黑"/>
              </a:rPr>
              <a:t>曲柄的整周回转</a:t>
            </a:r>
            <a:r>
              <a:rPr spc="40" dirty="0">
                <a:latin typeface="微软雅黑"/>
                <a:ea typeface="楷体_GB2312"/>
                <a:cs typeface="微软雅黑"/>
              </a:rPr>
              <a:t>运动</a:t>
            </a:r>
            <a:r>
              <a:rPr spc="35" dirty="0">
                <a:latin typeface="微软雅黑"/>
                <a:ea typeface="楷体_GB2312"/>
                <a:cs typeface="微软雅黑"/>
              </a:rPr>
              <a:t>。</a:t>
            </a:r>
            <a:endParaRPr dirty="0">
              <a:latin typeface="微软雅黑"/>
              <a:ea typeface="楷体_GB2312"/>
              <a:cs typeface="微软雅黑"/>
            </a:endParaRPr>
          </a:p>
        </p:txBody>
      </p:sp>
      <p:sp>
        <p:nvSpPr>
          <p:cNvPr id="17" name="object 6"/>
          <p:cNvSpPr/>
          <p:nvPr/>
        </p:nvSpPr>
        <p:spPr>
          <a:xfrm>
            <a:off x="1981200" y="2949392"/>
            <a:ext cx="2388756" cy="25874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矩形 2"/>
          <p:cNvSpPr/>
          <p:nvPr/>
        </p:nvSpPr>
        <p:spPr>
          <a:xfrm>
            <a:off x="1124481" y="2068204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</a:rPr>
              <a:t>曲柄摇杆机构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90600" y="1522302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</a:rPr>
              <a:t>3.</a:t>
            </a:r>
            <a:r>
              <a:rPr lang="zh-CN" altLang="zh-CN" b="1" kern="100" dirty="0">
                <a:latin typeface="Times New Roman" panose="02020603050405020304" pitchFamily="18" charset="0"/>
              </a:rPr>
              <a:t>铰链四杆机构的应用和特点</a:t>
            </a:r>
            <a:endParaRPr lang="zh-CN" altLang="zh-CN" sz="1600" b="1" kern="100" dirty="0">
              <a:latin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0758" y="1020132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latin typeface="+mj-ea"/>
                <a:ea typeface="+mj-ea"/>
              </a:rPr>
              <a:t>一</a:t>
            </a:r>
            <a:r>
              <a:rPr lang="zh-CN" altLang="zh-CN" sz="2400" b="1" dirty="0">
                <a:latin typeface="+mj-ea"/>
                <a:ea typeface="+mj-ea"/>
              </a:rPr>
              <a:t>、铰链</a:t>
            </a:r>
            <a:r>
              <a:rPr lang="zh-CN" altLang="zh-CN" sz="2400" b="1" dirty="0" smtClean="0">
                <a:latin typeface="+mj-ea"/>
                <a:ea typeface="+mj-ea"/>
              </a:rPr>
              <a:t>四杆机构</a:t>
            </a:r>
            <a:endParaRPr lang="zh-CN" altLang="zh-CN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02635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685745" y="709861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5-2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平面四杆机构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4000" y="1894434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(2) </a:t>
            </a:r>
            <a:r>
              <a:rPr lang="zh-CN" altLang="zh-CN" kern="100" dirty="0">
                <a:latin typeface="Times New Roman" panose="02020603050405020304" pitchFamily="18" charset="0"/>
              </a:rPr>
              <a:t>双曲柄机构</a:t>
            </a:r>
            <a:endParaRPr lang="zh-CN" altLang="zh-CN" sz="1600" kern="100" dirty="0"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1)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两曲柄等长、同向转动</a:t>
            </a:r>
            <a:endParaRPr lang="zh-CN" altLang="zh-CN" sz="1600" kern="1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279400" algn="just"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当连杆与机架长度相等，两曲柄的长度相等且转向相同时，即为平行四边形 机构</a:t>
            </a:r>
            <a:r>
              <a:rPr lang="zh-CN" altLang="zh-CN" kern="100" dirty="0" smtClean="0">
                <a:latin typeface="Times New Roman" panose="02020603050405020304" pitchFamily="18" charset="0"/>
              </a:rPr>
              <a:t>。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  <p:sp>
        <p:nvSpPr>
          <p:cNvPr id="15" name="object 2"/>
          <p:cNvSpPr/>
          <p:nvPr/>
        </p:nvSpPr>
        <p:spPr>
          <a:xfrm>
            <a:off x="1653009" y="3032604"/>
            <a:ext cx="3224679" cy="23890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/>
          <p:cNvSpPr txBox="1"/>
          <p:nvPr/>
        </p:nvSpPr>
        <p:spPr>
          <a:xfrm>
            <a:off x="1792076" y="5185059"/>
            <a:ext cx="6358090" cy="8919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36294">
              <a:lnSpc>
                <a:spcPct val="100000"/>
              </a:lnSpc>
              <a:spcBef>
                <a:spcPts val="135"/>
              </a:spcBef>
            </a:pPr>
            <a:r>
              <a:rPr kern="100" dirty="0">
                <a:latin typeface="Times New Roman" panose="02020603050405020304" pitchFamily="18" charset="0"/>
                <a:ea typeface="楷体_GB2312"/>
              </a:rPr>
              <a:t>平行双曲柄机构</a:t>
            </a:r>
          </a:p>
          <a:p>
            <a:pPr marL="12700">
              <a:lnSpc>
                <a:spcPct val="100000"/>
              </a:lnSpc>
              <a:spcBef>
                <a:spcPts val="2495"/>
              </a:spcBef>
            </a:pPr>
            <a:r>
              <a:rPr kern="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特点：两曲柄的旋转方向相同，</a:t>
            </a:r>
            <a:r>
              <a:rPr kern="1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角速度也相等</a:t>
            </a:r>
            <a:endParaRPr sz="2400" dirty="0">
              <a:solidFill>
                <a:srgbClr val="FF0000"/>
              </a:solidFill>
              <a:latin typeface="微软雅黑"/>
              <a:cs typeface="微软雅黑"/>
            </a:endParaRPr>
          </a:p>
        </p:txBody>
      </p:sp>
      <p:sp>
        <p:nvSpPr>
          <p:cNvPr id="17" name="object 4"/>
          <p:cNvSpPr/>
          <p:nvPr/>
        </p:nvSpPr>
        <p:spPr>
          <a:xfrm>
            <a:off x="5867400" y="3183643"/>
            <a:ext cx="3656014" cy="18009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矩形 17"/>
          <p:cNvSpPr/>
          <p:nvPr/>
        </p:nvSpPr>
        <p:spPr>
          <a:xfrm>
            <a:off x="1378778" y="1534172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</a:rPr>
              <a:t>3.</a:t>
            </a:r>
            <a:r>
              <a:rPr lang="zh-CN" altLang="zh-CN" b="1" kern="100" dirty="0">
                <a:latin typeface="Times New Roman" panose="02020603050405020304" pitchFamily="18" charset="0"/>
              </a:rPr>
              <a:t>铰链四杆机构的应用和特点</a:t>
            </a:r>
            <a:endParaRPr lang="zh-CN" altLang="zh-CN" sz="1600" b="1" kern="100" dirty="0">
              <a:latin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0758" y="1020132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latin typeface="+mj-ea"/>
                <a:ea typeface="+mj-ea"/>
              </a:rPr>
              <a:t>一</a:t>
            </a:r>
            <a:r>
              <a:rPr lang="zh-CN" altLang="zh-CN" sz="2400" b="1" dirty="0">
                <a:latin typeface="+mj-ea"/>
                <a:ea typeface="+mj-ea"/>
              </a:rPr>
              <a:t>、铰链</a:t>
            </a:r>
            <a:r>
              <a:rPr lang="zh-CN" altLang="zh-CN" sz="2400" b="1" dirty="0" smtClean="0">
                <a:latin typeface="+mj-ea"/>
                <a:ea typeface="+mj-ea"/>
              </a:rPr>
              <a:t>四杆机构</a:t>
            </a:r>
            <a:endParaRPr lang="zh-CN" altLang="zh-CN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3691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685745" y="709861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5-2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平面四杆机构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52600" y="2254749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2)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两曲柄等长、反向转动</a:t>
            </a:r>
            <a:endParaRPr lang="zh-CN" altLang="zh-CN" sz="1600" kern="1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279400" algn="just"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如果连杆与机架长度相等</a:t>
            </a:r>
            <a:r>
              <a:rPr lang="en-US" altLang="zh-CN" kern="100" dirty="0">
                <a:latin typeface="Times New Roman" panose="02020603050405020304" pitchFamily="18" charset="0"/>
              </a:rPr>
              <a:t>,</a:t>
            </a:r>
            <a:r>
              <a:rPr lang="zh-CN" altLang="zh-CN" kern="100" dirty="0">
                <a:latin typeface="Times New Roman" panose="02020603050405020304" pitchFamily="18" charset="0"/>
              </a:rPr>
              <a:t>两个曲柄长度相等但转向相反</a:t>
            </a:r>
            <a:r>
              <a:rPr lang="en-US" altLang="zh-CN" kern="100" dirty="0">
                <a:latin typeface="Times New Roman" panose="02020603050405020304" pitchFamily="18" charset="0"/>
              </a:rPr>
              <a:t>,</a:t>
            </a:r>
            <a:r>
              <a:rPr lang="zh-CN" altLang="zh-CN" kern="100" dirty="0">
                <a:latin typeface="Times New Roman" panose="02020603050405020304" pitchFamily="18" charset="0"/>
              </a:rPr>
              <a:t>则称为逆平行四 边形机构</a:t>
            </a:r>
            <a:r>
              <a:rPr lang="zh-CN" altLang="zh-CN" kern="100" dirty="0" smtClean="0">
                <a:latin typeface="Times New Roman" panose="02020603050405020304" pitchFamily="18" charset="0"/>
              </a:rPr>
              <a:t>。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00200" y="1942808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(2) </a:t>
            </a:r>
            <a:r>
              <a:rPr lang="zh-CN" altLang="zh-CN" kern="100" dirty="0">
                <a:latin typeface="Times New Roman" panose="02020603050405020304" pitchFamily="18" charset="0"/>
              </a:rPr>
              <a:t>双曲柄机构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2815878" y="4717549"/>
            <a:ext cx="1927225" cy="2943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40" dirty="0">
                <a:latin typeface="微软雅黑"/>
                <a:ea typeface="楷体_GB2312"/>
                <a:cs typeface="微软雅黑"/>
              </a:rPr>
              <a:t>反向双曲柄机</a:t>
            </a:r>
            <a:r>
              <a:rPr spc="35" dirty="0">
                <a:latin typeface="微软雅黑"/>
                <a:ea typeface="楷体_GB2312"/>
                <a:cs typeface="微软雅黑"/>
              </a:rPr>
              <a:t>构</a:t>
            </a:r>
            <a:endParaRPr dirty="0">
              <a:latin typeface="微软雅黑"/>
              <a:ea typeface="楷体_GB2312"/>
              <a:cs typeface="微软雅黑"/>
            </a:endParaRPr>
          </a:p>
        </p:txBody>
      </p:sp>
      <p:sp>
        <p:nvSpPr>
          <p:cNvPr id="18" name="object 4"/>
          <p:cNvSpPr/>
          <p:nvPr/>
        </p:nvSpPr>
        <p:spPr>
          <a:xfrm>
            <a:off x="2286000" y="2997978"/>
            <a:ext cx="2986982" cy="1611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/>
          <p:cNvSpPr/>
          <p:nvPr/>
        </p:nvSpPr>
        <p:spPr>
          <a:xfrm>
            <a:off x="7047818" y="3063243"/>
            <a:ext cx="2694365" cy="25024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"/>
          <p:cNvSpPr txBox="1"/>
          <p:nvPr/>
        </p:nvSpPr>
        <p:spPr>
          <a:xfrm>
            <a:off x="2213464" y="5769450"/>
            <a:ext cx="6731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微软雅黑"/>
                <a:ea typeface="楷体_GB2312"/>
                <a:cs typeface="微软雅黑"/>
              </a:rPr>
              <a:t>特点：两曲柄的</a:t>
            </a:r>
            <a:r>
              <a:rPr dirty="0">
                <a:solidFill>
                  <a:srgbClr val="FF0000"/>
                </a:solidFill>
                <a:latin typeface="微软雅黑"/>
                <a:ea typeface="楷体_GB2312"/>
                <a:cs typeface="微软雅黑"/>
              </a:rPr>
              <a:t>旋转方向相反</a:t>
            </a:r>
            <a:r>
              <a:rPr dirty="0">
                <a:latin typeface="微软雅黑"/>
                <a:ea typeface="楷体_GB2312"/>
                <a:cs typeface="微软雅黑"/>
              </a:rPr>
              <a:t>，</a:t>
            </a:r>
            <a:r>
              <a:rPr dirty="0">
                <a:solidFill>
                  <a:srgbClr val="FF0000"/>
                </a:solidFill>
                <a:latin typeface="微软雅黑"/>
                <a:ea typeface="楷体_GB2312"/>
                <a:cs typeface="微软雅黑"/>
              </a:rPr>
              <a:t>角速度也不相等</a:t>
            </a:r>
            <a:r>
              <a:rPr dirty="0">
                <a:latin typeface="微软雅黑"/>
                <a:ea typeface="楷体_GB2312"/>
                <a:cs typeface="微软雅黑"/>
              </a:rPr>
              <a:t>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378778" y="1534172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</a:rPr>
              <a:t>3.</a:t>
            </a:r>
            <a:r>
              <a:rPr lang="zh-CN" altLang="zh-CN" b="1" kern="100" dirty="0">
                <a:latin typeface="Times New Roman" panose="02020603050405020304" pitchFamily="18" charset="0"/>
              </a:rPr>
              <a:t>铰链四杆机构的应用和特点</a:t>
            </a:r>
            <a:endParaRPr lang="zh-CN" altLang="zh-CN" sz="1600" b="1" kern="100" dirty="0">
              <a:latin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10758" y="1020132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latin typeface="+mj-ea"/>
                <a:ea typeface="+mj-ea"/>
              </a:rPr>
              <a:t>一</a:t>
            </a:r>
            <a:r>
              <a:rPr lang="zh-CN" altLang="zh-CN" sz="2400" b="1" dirty="0">
                <a:latin typeface="+mj-ea"/>
                <a:ea typeface="+mj-ea"/>
              </a:rPr>
              <a:t>、铰链</a:t>
            </a:r>
            <a:r>
              <a:rPr lang="zh-CN" altLang="zh-CN" sz="2400" b="1" dirty="0" smtClean="0">
                <a:latin typeface="+mj-ea"/>
                <a:ea typeface="+mj-ea"/>
              </a:rPr>
              <a:t>四杆机构</a:t>
            </a:r>
            <a:endParaRPr lang="zh-CN" altLang="zh-CN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12554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685745" y="709861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5-2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平面四杆机构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4535" y="1841310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(2) </a:t>
            </a:r>
            <a:r>
              <a:rPr lang="zh-CN" altLang="zh-CN" kern="100" dirty="0">
                <a:latin typeface="Times New Roman" panose="02020603050405020304" pitchFamily="18" charset="0"/>
              </a:rPr>
              <a:t>双曲柄机构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86935" y="2182537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3)</a:t>
            </a:r>
            <a:r>
              <a:rPr lang="zh-CN" altLang="zh-CN" kern="100" dirty="0">
                <a:latin typeface="Times New Roman" panose="02020603050405020304" pitchFamily="18" charset="0"/>
              </a:rPr>
              <a:t>两曲柄不等长</a:t>
            </a:r>
            <a:endParaRPr lang="en-US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17" name="object 3"/>
          <p:cNvSpPr/>
          <p:nvPr/>
        </p:nvSpPr>
        <p:spPr>
          <a:xfrm>
            <a:off x="1571521" y="2799194"/>
            <a:ext cx="3733800" cy="1817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 txBox="1"/>
          <p:nvPr/>
        </p:nvSpPr>
        <p:spPr>
          <a:xfrm>
            <a:off x="1571521" y="5593789"/>
            <a:ext cx="7950200" cy="418704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err="1" smtClean="0">
                <a:latin typeface="微软雅黑"/>
                <a:ea typeface="楷体_GB2312"/>
                <a:cs typeface="微软雅黑"/>
              </a:rPr>
              <a:t>特点</a:t>
            </a:r>
            <a:r>
              <a:rPr dirty="0" err="1">
                <a:latin typeface="微软雅黑"/>
                <a:ea typeface="楷体_GB2312"/>
                <a:cs typeface="微软雅黑"/>
              </a:rPr>
              <a:t>：</a:t>
            </a:r>
            <a:r>
              <a:rPr dirty="0" err="1">
                <a:solidFill>
                  <a:srgbClr val="FF0000"/>
                </a:solidFill>
                <a:latin typeface="微软雅黑"/>
                <a:ea typeface="楷体_GB2312"/>
                <a:cs typeface="微软雅黑"/>
              </a:rPr>
              <a:t>主动曲柄</a:t>
            </a:r>
            <a:r>
              <a:rPr dirty="0" err="1">
                <a:latin typeface="微软雅黑"/>
                <a:ea typeface="楷体_GB2312"/>
                <a:cs typeface="微软雅黑"/>
              </a:rPr>
              <a:t>作</a:t>
            </a:r>
            <a:r>
              <a:rPr dirty="0" err="1">
                <a:solidFill>
                  <a:srgbClr val="FF0000"/>
                </a:solidFill>
                <a:latin typeface="微软雅黑"/>
                <a:ea typeface="楷体_GB2312"/>
                <a:cs typeface="微软雅黑"/>
              </a:rPr>
              <a:t>等速转动</a:t>
            </a:r>
            <a:r>
              <a:rPr dirty="0" err="1">
                <a:latin typeface="微软雅黑"/>
                <a:ea typeface="楷体_GB2312"/>
                <a:cs typeface="微软雅黑"/>
              </a:rPr>
              <a:t>，</a:t>
            </a:r>
            <a:r>
              <a:rPr dirty="0" err="1" smtClean="0">
                <a:solidFill>
                  <a:srgbClr val="FF0000"/>
                </a:solidFill>
                <a:latin typeface="微软雅黑"/>
                <a:ea typeface="楷体_GB2312"/>
                <a:cs typeface="微软雅黑"/>
              </a:rPr>
              <a:t>另一曲柄</a:t>
            </a:r>
            <a:r>
              <a:rPr dirty="0" err="1" smtClean="0">
                <a:latin typeface="微软雅黑"/>
                <a:ea typeface="楷体_GB2312"/>
                <a:cs typeface="微软雅黑"/>
              </a:rPr>
              <a:t>作</a:t>
            </a:r>
            <a:r>
              <a:rPr dirty="0" err="1" smtClean="0">
                <a:solidFill>
                  <a:srgbClr val="FF0000"/>
                </a:solidFill>
                <a:latin typeface="微软雅黑"/>
                <a:ea typeface="楷体_GB2312"/>
                <a:cs typeface="微软雅黑"/>
              </a:rPr>
              <a:t>周期性变速转动</a:t>
            </a:r>
            <a:endParaRPr sz="2400" dirty="0">
              <a:solidFill>
                <a:srgbClr val="FF0000"/>
              </a:solidFill>
              <a:latin typeface="微软雅黑"/>
              <a:cs typeface="微软雅黑"/>
            </a:endParaRPr>
          </a:p>
        </p:txBody>
      </p:sp>
      <p:sp>
        <p:nvSpPr>
          <p:cNvPr id="19" name="object 5"/>
          <p:cNvSpPr/>
          <p:nvPr/>
        </p:nvSpPr>
        <p:spPr>
          <a:xfrm>
            <a:off x="6090492" y="2514228"/>
            <a:ext cx="4737354" cy="26813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矩形 19"/>
          <p:cNvSpPr/>
          <p:nvPr/>
        </p:nvSpPr>
        <p:spPr>
          <a:xfrm>
            <a:off x="1264543" y="1532982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</a:rPr>
              <a:t>3.</a:t>
            </a:r>
            <a:r>
              <a:rPr lang="zh-CN" altLang="zh-CN" b="1" kern="100" dirty="0">
                <a:latin typeface="Times New Roman" panose="02020603050405020304" pitchFamily="18" charset="0"/>
              </a:rPr>
              <a:t>铰链四杆机构的应用和特点</a:t>
            </a:r>
            <a:endParaRPr lang="zh-CN" altLang="zh-CN" sz="1600" b="1" kern="100" dirty="0">
              <a:latin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0758" y="1020132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latin typeface="+mj-ea"/>
                <a:ea typeface="+mj-ea"/>
              </a:rPr>
              <a:t>一</a:t>
            </a:r>
            <a:r>
              <a:rPr lang="zh-CN" altLang="zh-CN" sz="2400" b="1" dirty="0">
                <a:latin typeface="+mj-ea"/>
                <a:ea typeface="+mj-ea"/>
              </a:rPr>
              <a:t>、铰链</a:t>
            </a:r>
            <a:r>
              <a:rPr lang="zh-CN" altLang="zh-CN" sz="2400" b="1" dirty="0" smtClean="0">
                <a:latin typeface="+mj-ea"/>
                <a:ea typeface="+mj-ea"/>
              </a:rPr>
              <a:t>四杆机构</a:t>
            </a:r>
            <a:endParaRPr lang="zh-CN" altLang="zh-CN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68212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685745" y="709861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5-2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平面四杆机构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35865" y="1696612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endParaRPr lang="zh-CN" altLang="zh-CN" sz="1600" kern="100" dirty="0"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(3) </a:t>
            </a:r>
            <a:r>
              <a:rPr lang="zh-CN" altLang="zh-CN" kern="100" dirty="0" smtClean="0">
                <a:latin typeface="Times New Roman" panose="02020603050405020304" pitchFamily="18" charset="0"/>
              </a:rPr>
              <a:t>双摇杆机构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  <p:sp>
        <p:nvSpPr>
          <p:cNvPr id="15" name="object 2"/>
          <p:cNvSpPr txBox="1"/>
          <p:nvPr/>
        </p:nvSpPr>
        <p:spPr>
          <a:xfrm>
            <a:off x="1664465" y="2353897"/>
            <a:ext cx="7205031" cy="2943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kern="100" dirty="0" err="1">
                <a:latin typeface="Times New Roman" panose="02020603050405020304" pitchFamily="18" charset="0"/>
              </a:rPr>
              <a:t>铰链四杆机构中，若两连架杆均为摇杆，</a:t>
            </a:r>
            <a:r>
              <a:rPr kern="100" dirty="0" err="1" smtClean="0">
                <a:latin typeface="Times New Roman" panose="02020603050405020304" pitchFamily="18" charset="0"/>
              </a:rPr>
              <a:t>称为双摇杆机构</a:t>
            </a:r>
            <a:endParaRPr sz="2100" dirty="0">
              <a:latin typeface="微软雅黑"/>
              <a:cs typeface="微软雅黑"/>
            </a:endParaRPr>
          </a:p>
        </p:txBody>
      </p:sp>
      <p:sp>
        <p:nvSpPr>
          <p:cNvPr id="16" name="object 3"/>
          <p:cNvSpPr txBox="1"/>
          <p:nvPr/>
        </p:nvSpPr>
        <p:spPr>
          <a:xfrm>
            <a:off x="2002315" y="5426771"/>
            <a:ext cx="6553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kern="100" dirty="0">
                <a:latin typeface="Times New Roman" panose="02020603050405020304" pitchFamily="18" charset="0"/>
                <a:ea typeface="楷体_GB2312"/>
              </a:rPr>
              <a:t>特点：</a:t>
            </a:r>
            <a:r>
              <a:rPr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两连架杆均为摇杆</a:t>
            </a:r>
            <a:r>
              <a:rPr kern="100" dirty="0">
                <a:latin typeface="Times New Roman" panose="02020603050405020304" pitchFamily="18" charset="0"/>
                <a:ea typeface="楷体_GB2312"/>
              </a:rPr>
              <a:t> ，</a:t>
            </a:r>
            <a:r>
              <a:rPr kern="100" dirty="0" err="1">
                <a:latin typeface="Times New Roman" panose="02020603050405020304" pitchFamily="18" charset="0"/>
                <a:ea typeface="楷体_GB2312"/>
              </a:rPr>
              <a:t>两摇杆作</a:t>
            </a:r>
            <a:r>
              <a:rPr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往复摆动</a:t>
            </a:r>
            <a:endParaRPr kern="100" dirty="0">
              <a:solidFill>
                <a:srgbClr val="FF0000"/>
              </a:solidFill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17" name="object 4"/>
          <p:cNvSpPr/>
          <p:nvPr/>
        </p:nvSpPr>
        <p:spPr>
          <a:xfrm>
            <a:off x="1413831" y="2689539"/>
            <a:ext cx="4665098" cy="26345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/>
          <p:cNvSpPr/>
          <p:nvPr/>
        </p:nvSpPr>
        <p:spPr>
          <a:xfrm>
            <a:off x="5715000" y="2689539"/>
            <a:ext cx="4267200" cy="23808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 txBox="1"/>
          <p:nvPr/>
        </p:nvSpPr>
        <p:spPr>
          <a:xfrm>
            <a:off x="8384540" y="4690632"/>
            <a:ext cx="1597660" cy="37973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43180" rIns="0" bIns="0" rtlCol="0">
            <a:spAutoFit/>
          </a:bodyPr>
          <a:lstStyle/>
          <a:p>
            <a:pPr marL="203835">
              <a:lnSpc>
                <a:spcPct val="100000"/>
              </a:lnSpc>
              <a:spcBef>
                <a:spcPts val="340"/>
              </a:spcBef>
            </a:pPr>
            <a:r>
              <a:rPr sz="1850" spc="20" dirty="0">
                <a:solidFill>
                  <a:srgbClr val="FFFFFF"/>
                </a:solidFill>
                <a:latin typeface="微软雅黑"/>
                <a:cs typeface="微软雅黑"/>
              </a:rPr>
              <a:t>鹤式起重机</a:t>
            </a:r>
            <a:endParaRPr sz="1850" dirty="0">
              <a:latin typeface="微软雅黑"/>
              <a:cs typeface="微软雅黑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78778" y="1534172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</a:rPr>
              <a:t>3.</a:t>
            </a:r>
            <a:r>
              <a:rPr lang="zh-CN" altLang="zh-CN" b="1" kern="100" dirty="0">
                <a:latin typeface="Times New Roman" panose="02020603050405020304" pitchFamily="18" charset="0"/>
              </a:rPr>
              <a:t>铰链四杆机构的应用和特点</a:t>
            </a:r>
            <a:endParaRPr lang="zh-CN" altLang="zh-CN" sz="1600" b="1" kern="100" dirty="0">
              <a:latin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0758" y="1020132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latin typeface="+mj-ea"/>
                <a:ea typeface="+mj-ea"/>
              </a:rPr>
              <a:t>一</a:t>
            </a:r>
            <a:r>
              <a:rPr lang="zh-CN" altLang="zh-CN" sz="2400" b="1" dirty="0">
                <a:latin typeface="+mj-ea"/>
                <a:ea typeface="+mj-ea"/>
              </a:rPr>
              <a:t>、铰链</a:t>
            </a:r>
            <a:r>
              <a:rPr lang="zh-CN" altLang="zh-CN" sz="2400" b="1" dirty="0" smtClean="0">
                <a:latin typeface="+mj-ea"/>
                <a:ea typeface="+mj-ea"/>
              </a:rPr>
              <a:t>四杆机构</a:t>
            </a:r>
            <a:endParaRPr lang="zh-CN" altLang="zh-CN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5345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5-2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平面四杆机构</a:t>
            </a:r>
          </a:p>
        </p:txBody>
      </p:sp>
      <p:sp>
        <p:nvSpPr>
          <p:cNvPr id="3" name="矩形 2"/>
          <p:cNvSpPr/>
          <p:nvPr/>
        </p:nvSpPr>
        <p:spPr>
          <a:xfrm>
            <a:off x="196053" y="109296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latin typeface="+mj-ea"/>
                <a:ea typeface="+mj-ea"/>
              </a:rPr>
              <a:t>二、含有一个移动副的</a:t>
            </a:r>
            <a:r>
              <a:rPr lang="zh-CN" altLang="zh-CN" sz="2400" b="1" kern="100" dirty="0" smtClean="0">
                <a:latin typeface="+mj-ea"/>
                <a:ea typeface="+mj-ea"/>
              </a:rPr>
              <a:t>四杆机构</a:t>
            </a:r>
            <a:endParaRPr lang="zh-CN" altLang="zh-CN" sz="2400" b="1" kern="100" dirty="0"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37190" y="163037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楷体_GB2312"/>
              </a:rPr>
              <a:t>1.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曲柄滑块机构</a:t>
            </a:r>
            <a:endParaRPr lang="zh-CN" altLang="zh-CN" sz="1600" kern="100" dirty="0"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60339" y="265797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楷体_GB2312"/>
              </a:rPr>
              <a:t>2.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导杆机构</a:t>
            </a:r>
            <a:endParaRPr lang="zh-CN" altLang="zh-CN" sz="1600" kern="100" dirty="0"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60339" y="312640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楷体_GB2312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曲柄摇块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机构</a:t>
            </a:r>
            <a:endParaRPr lang="zh-CN" altLang="zh-CN" sz="1600" kern="100" dirty="0"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5615" y="3664369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</a:rPr>
              <a:t>摇杆滑块机构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  <p:sp>
        <p:nvSpPr>
          <p:cNvPr id="20" name="object 10"/>
          <p:cNvSpPr/>
          <p:nvPr/>
        </p:nvSpPr>
        <p:spPr>
          <a:xfrm>
            <a:off x="6872065" y="1701825"/>
            <a:ext cx="3494533" cy="21061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矩形 7"/>
          <p:cNvSpPr/>
          <p:nvPr/>
        </p:nvSpPr>
        <p:spPr>
          <a:xfrm>
            <a:off x="1967448" y="1990442"/>
            <a:ext cx="8929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楷体_GB2312"/>
              </a:rPr>
              <a:t>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曲柄滑块机构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是由曲柄摇杆机构演化而来的。在曲柄滑块机构中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/>
              </a:rPr>
              <a:t>,</a:t>
            </a:r>
          </a:p>
          <a:p>
            <a:pPr algn="just"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当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曲柄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匀速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回转时</a:t>
            </a:r>
            <a:r>
              <a:rPr lang="en-US" altLang="zh-CN" kern="100" dirty="0">
                <a:latin typeface="Times New Roman" panose="02020603050405020304" pitchFamily="18" charset="0"/>
                <a:ea typeface="楷体_GB2312"/>
              </a:rPr>
              <a:t>,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滑块做变速往复移动。</a:t>
            </a:r>
            <a:endParaRPr lang="zh-CN" altLang="zh-CN" sz="1600" kern="100" dirty="0"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21" name="object 2"/>
          <p:cNvSpPr/>
          <p:nvPr/>
        </p:nvSpPr>
        <p:spPr>
          <a:xfrm>
            <a:off x="3244053" y="3858384"/>
            <a:ext cx="4604548" cy="1622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"/>
          <p:cNvSpPr txBox="1"/>
          <p:nvPr/>
        </p:nvSpPr>
        <p:spPr>
          <a:xfrm>
            <a:off x="3168400" y="5637920"/>
            <a:ext cx="1655445" cy="2943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kern="100" dirty="0">
                <a:latin typeface="Times New Roman" panose="02020603050405020304" pitchFamily="18" charset="0"/>
                <a:ea typeface="楷体_GB2312"/>
              </a:rPr>
              <a:t>摆动导杆机构</a:t>
            </a:r>
          </a:p>
        </p:txBody>
      </p:sp>
      <p:sp>
        <p:nvSpPr>
          <p:cNvPr id="23" name="object 4"/>
          <p:cNvSpPr txBox="1"/>
          <p:nvPr/>
        </p:nvSpPr>
        <p:spPr>
          <a:xfrm>
            <a:off x="6705467" y="5341400"/>
            <a:ext cx="1655445" cy="2943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kern="100" dirty="0">
                <a:latin typeface="Times New Roman" panose="02020603050405020304" pitchFamily="18" charset="0"/>
                <a:ea typeface="楷体_GB2312"/>
              </a:rPr>
              <a:t>曲柄摇块机构</a:t>
            </a:r>
          </a:p>
        </p:txBody>
      </p:sp>
      <p:sp>
        <p:nvSpPr>
          <p:cNvPr id="24" name="object 12"/>
          <p:cNvSpPr txBox="1"/>
          <p:nvPr/>
        </p:nvSpPr>
        <p:spPr>
          <a:xfrm>
            <a:off x="8098544" y="3807999"/>
            <a:ext cx="1910714" cy="2943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kern="100" dirty="0" err="1" smtClean="0">
                <a:latin typeface="Times New Roman" panose="02020603050405020304" pitchFamily="18" charset="0"/>
                <a:ea typeface="楷体_GB2312"/>
              </a:rPr>
              <a:t>曲柄滑块机构</a:t>
            </a:r>
            <a:endParaRPr kern="100" dirty="0">
              <a:latin typeface="Times New Roman" panose="02020603050405020304" pitchFamily="18" charset="0"/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576693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7775" name="矩形 287774"/>
          <p:cNvSpPr>
            <a:spLocks noChangeArrowheads="1"/>
          </p:cNvSpPr>
          <p:nvPr/>
        </p:nvSpPr>
        <p:spPr bwMode="auto">
          <a:xfrm>
            <a:off x="990600" y="1362952"/>
            <a:ext cx="8985514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 dirty="0" smtClean="0">
                <a:latin typeface="黑体" panose="02010609060101010101" pitchFamily="49" charset="-122"/>
                <a:ea typeface="楷体_GB2312"/>
              </a:rPr>
              <a:t>平面连杆机构</a:t>
            </a:r>
            <a:r>
              <a:rPr lang="zh-CN" altLang="en-US" sz="2000" dirty="0">
                <a:latin typeface="黑体" panose="02010609060101010101" pitchFamily="49" charset="-122"/>
                <a:ea typeface="楷体_GB2312"/>
              </a:rPr>
              <a:t>是由若干构件和低副组成的平面机构，这种机构</a:t>
            </a:r>
            <a:r>
              <a:rPr lang="zh-CN" altLang="en-US" sz="2000" dirty="0" smtClean="0">
                <a:latin typeface="黑体" panose="02010609060101010101" pitchFamily="49" charset="-122"/>
                <a:ea typeface="楷体_GB2312"/>
              </a:rPr>
              <a:t>可以实现</a:t>
            </a:r>
            <a:r>
              <a:rPr lang="zh-CN" altLang="en-US" sz="2000" dirty="0">
                <a:latin typeface="黑体" panose="02010609060101010101" pitchFamily="49" charset="-122"/>
                <a:ea typeface="楷体_GB2312"/>
              </a:rPr>
              <a:t>预期的运动规律及位置、轨迹等要求，所以它的应用很广泛。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5-2  </a:t>
            </a:r>
            <a:r>
              <a:rPr lang="zh-CN" altLang="en-US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平面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四杆机构</a:t>
            </a:r>
          </a:p>
        </p:txBody>
      </p:sp>
      <p:sp>
        <p:nvSpPr>
          <p:cNvPr id="3" name="矩形 2"/>
          <p:cNvSpPr/>
          <p:nvPr/>
        </p:nvSpPr>
        <p:spPr>
          <a:xfrm>
            <a:off x="965522" y="5171594"/>
            <a:ext cx="975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黑体" panose="02010609060101010101" pitchFamily="49" charset="-122"/>
                <a:ea typeface="楷体_GB2312"/>
              </a:rPr>
              <a:t>最常见的平面连杆机构是平面四杆机构，所以平面四杆机构是本节课的重点内容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7994" y="117820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引入</a:t>
            </a:r>
            <a:endParaRPr lang="zh-CN" altLang="en-US" sz="2400" b="1" dirty="0"/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10" y="2902929"/>
            <a:ext cx="2471887" cy="185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90088"/>
            <a:ext cx="3667401" cy="187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357" y="2908941"/>
            <a:ext cx="2463372" cy="184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97" y="2908941"/>
            <a:ext cx="2481262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782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567781" y="710632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5-2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平面四杆机构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9441" y="114397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latin typeface="+mj-ea"/>
                <a:ea typeface="+mj-ea"/>
              </a:rPr>
              <a:t>三、平面四杆机构的运动</a:t>
            </a:r>
            <a:r>
              <a:rPr lang="zh-CN" altLang="zh-CN" sz="2400" b="1" kern="100" dirty="0" smtClean="0">
                <a:latin typeface="+mj-ea"/>
                <a:ea typeface="+mj-ea"/>
              </a:rPr>
              <a:t>特性</a:t>
            </a:r>
            <a:endParaRPr lang="zh-CN" altLang="zh-CN" sz="2400" b="1" kern="100" dirty="0"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47184" y="1693886"/>
            <a:ext cx="365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楷体_GB2312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急回特性</a:t>
            </a:r>
          </a:p>
          <a:p>
            <a:pPr indent="279400" algn="just"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曲柄摇杆机构中，当曲柄为原动件，在其转动一周的过程中，有两次与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连杆共线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。这时摇杆分别位于两极限位置，曲柄摇杆机构所处的这两个位置称为极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位</a:t>
            </a:r>
            <a:r>
              <a:rPr lang="zh-CN" altLang="en-US" kern="100" dirty="0">
                <a:latin typeface="Times New Roman" panose="02020603050405020304" pitchFamily="18" charset="0"/>
                <a:ea typeface="楷体_GB2312"/>
              </a:rPr>
              <a:t>。</a:t>
            </a:r>
            <a:r>
              <a:rPr lang="zh-CN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曲柄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与连杆两次共线位置之间所夹的锐角称为极位夹角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。</a:t>
            </a:r>
          </a:p>
          <a:p>
            <a:pPr indent="279400" algn="just"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当曲柄以等角速度转动时，摇杆往复摆动的速度不同，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摇杆的返回速度较快</a:t>
            </a:r>
            <a:r>
              <a:rPr lang="en-US" altLang="zh-CN" kern="100" dirty="0">
                <a:latin typeface="Times New Roman" panose="02020603050405020304" pitchFamily="18" charset="0"/>
                <a:ea typeface="楷体_GB2312"/>
              </a:rPr>
              <a:t>, 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称它具有“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急回特性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”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。</a:t>
            </a:r>
            <a:endParaRPr lang="zh-CN" altLang="zh-CN" kern="100" dirty="0"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88520" y="5279585"/>
            <a:ext cx="9020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楷体_GB2312"/>
              </a:rPr>
              <a:t>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机械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在工作中往往有工作行程和空回行程两个过程</a:t>
            </a:r>
            <a:r>
              <a:rPr lang="en-US" altLang="zh-CN" kern="100" dirty="0">
                <a:latin typeface="Times New Roman" panose="02020603050405020304" pitchFamily="18" charset="0"/>
                <a:ea typeface="楷体_GB2312"/>
              </a:rPr>
              <a:t>,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可以利用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曲柄摇杆机构</a:t>
            </a:r>
            <a:r>
              <a:rPr lang="zh-CN" altLang="en-US" kern="100" dirty="0" smtClean="0">
                <a:latin typeface="Times New Roman" panose="02020603050405020304" pitchFamily="18" charset="0"/>
                <a:ea typeface="楷体_GB2312"/>
              </a:rPr>
              <a:t>。</a:t>
            </a:r>
            <a:r>
              <a:rPr lang="zh-CN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摇杆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的急回特性来缩短机械空回行程的时间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,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提高机械的工作效率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。</a:t>
            </a:r>
          </a:p>
        </p:txBody>
      </p:sp>
      <p:sp>
        <p:nvSpPr>
          <p:cNvPr id="19" name="object 2"/>
          <p:cNvSpPr txBox="1"/>
          <p:nvPr/>
        </p:nvSpPr>
        <p:spPr>
          <a:xfrm>
            <a:off x="8436376" y="1076090"/>
            <a:ext cx="149860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i="1" spc="10" dirty="0">
                <a:latin typeface="Calibri"/>
                <a:cs typeface="Calibri"/>
              </a:rPr>
              <a:t>C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0" name="object 3"/>
          <p:cNvSpPr txBox="1"/>
          <p:nvPr/>
        </p:nvSpPr>
        <p:spPr>
          <a:xfrm>
            <a:off x="7158705" y="1456887"/>
            <a:ext cx="287655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i="1" spc="5" dirty="0">
                <a:latin typeface="Arial"/>
                <a:cs typeface="Arial"/>
              </a:rPr>
              <a:t>C</a:t>
            </a:r>
            <a:r>
              <a:rPr sz="1400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4"/>
          <p:cNvSpPr/>
          <p:nvPr/>
        </p:nvSpPr>
        <p:spPr>
          <a:xfrm>
            <a:off x="6534335" y="3952170"/>
            <a:ext cx="131292" cy="127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5"/>
          <p:cNvSpPr/>
          <p:nvPr/>
        </p:nvSpPr>
        <p:spPr>
          <a:xfrm>
            <a:off x="8999025" y="1436567"/>
            <a:ext cx="311150" cy="2560955"/>
          </a:xfrm>
          <a:custGeom>
            <a:avLst/>
            <a:gdLst/>
            <a:ahLst/>
            <a:cxnLst/>
            <a:rect l="l" t="t" r="r" b="b"/>
            <a:pathLst>
              <a:path w="311150" h="2560954">
                <a:moveTo>
                  <a:pt x="18935" y="2560942"/>
                </a:moveTo>
                <a:lnTo>
                  <a:pt x="0" y="2558783"/>
                </a:lnTo>
                <a:lnTo>
                  <a:pt x="17284" y="2407361"/>
                </a:lnTo>
                <a:lnTo>
                  <a:pt x="36207" y="2409520"/>
                </a:lnTo>
                <a:lnTo>
                  <a:pt x="18935" y="2560942"/>
                </a:lnTo>
                <a:close/>
              </a:path>
              <a:path w="311150" h="2560954">
                <a:moveTo>
                  <a:pt x="42684" y="2352738"/>
                </a:moveTo>
                <a:lnTo>
                  <a:pt x="23761" y="2350579"/>
                </a:lnTo>
                <a:lnTo>
                  <a:pt x="25920" y="2331656"/>
                </a:lnTo>
                <a:lnTo>
                  <a:pt x="44843" y="2333815"/>
                </a:lnTo>
                <a:lnTo>
                  <a:pt x="42684" y="2352738"/>
                </a:lnTo>
                <a:close/>
              </a:path>
              <a:path w="311150" h="2560954">
                <a:moveTo>
                  <a:pt x="51320" y="2277033"/>
                </a:moveTo>
                <a:lnTo>
                  <a:pt x="32397" y="2274874"/>
                </a:lnTo>
                <a:lnTo>
                  <a:pt x="34556" y="2255939"/>
                </a:lnTo>
                <a:lnTo>
                  <a:pt x="53479" y="2258098"/>
                </a:lnTo>
                <a:lnTo>
                  <a:pt x="51320" y="2277033"/>
                </a:lnTo>
                <a:close/>
              </a:path>
              <a:path w="311150" h="2560954">
                <a:moveTo>
                  <a:pt x="59956" y="2201316"/>
                </a:moveTo>
                <a:lnTo>
                  <a:pt x="41033" y="2199157"/>
                </a:lnTo>
                <a:lnTo>
                  <a:pt x="58305" y="2047748"/>
                </a:lnTo>
                <a:lnTo>
                  <a:pt x="77241" y="2049907"/>
                </a:lnTo>
                <a:lnTo>
                  <a:pt x="59956" y="2201316"/>
                </a:lnTo>
                <a:close/>
              </a:path>
              <a:path w="311150" h="2560954">
                <a:moveTo>
                  <a:pt x="83718" y="1993125"/>
                </a:moveTo>
                <a:lnTo>
                  <a:pt x="64782" y="1990966"/>
                </a:lnTo>
                <a:lnTo>
                  <a:pt x="66941" y="1972030"/>
                </a:lnTo>
                <a:lnTo>
                  <a:pt x="85877" y="1974202"/>
                </a:lnTo>
                <a:lnTo>
                  <a:pt x="83718" y="1993125"/>
                </a:lnTo>
                <a:close/>
              </a:path>
              <a:path w="311150" h="2560954">
                <a:moveTo>
                  <a:pt x="92354" y="1917420"/>
                </a:moveTo>
                <a:lnTo>
                  <a:pt x="73431" y="1915248"/>
                </a:lnTo>
                <a:lnTo>
                  <a:pt x="75590" y="1896325"/>
                </a:lnTo>
                <a:lnTo>
                  <a:pt x="94513" y="1898484"/>
                </a:lnTo>
                <a:lnTo>
                  <a:pt x="92354" y="1917420"/>
                </a:lnTo>
                <a:close/>
              </a:path>
              <a:path w="311150" h="2560954">
                <a:moveTo>
                  <a:pt x="100990" y="1841703"/>
                </a:moveTo>
                <a:lnTo>
                  <a:pt x="82067" y="1839544"/>
                </a:lnTo>
                <a:lnTo>
                  <a:pt x="99339" y="1688122"/>
                </a:lnTo>
                <a:lnTo>
                  <a:pt x="118262" y="1690293"/>
                </a:lnTo>
                <a:lnTo>
                  <a:pt x="100990" y="1841703"/>
                </a:lnTo>
                <a:close/>
              </a:path>
              <a:path w="311150" h="2560954">
                <a:moveTo>
                  <a:pt x="124752" y="1633512"/>
                </a:moveTo>
                <a:lnTo>
                  <a:pt x="105816" y="1631353"/>
                </a:lnTo>
                <a:lnTo>
                  <a:pt x="107975" y="1612417"/>
                </a:lnTo>
                <a:lnTo>
                  <a:pt x="126911" y="1614576"/>
                </a:lnTo>
                <a:lnTo>
                  <a:pt x="124752" y="1633512"/>
                </a:lnTo>
                <a:close/>
              </a:path>
              <a:path w="311150" h="2560954">
                <a:moveTo>
                  <a:pt x="133388" y="1557794"/>
                </a:moveTo>
                <a:lnTo>
                  <a:pt x="114452" y="1555635"/>
                </a:lnTo>
                <a:lnTo>
                  <a:pt x="116611" y="1536712"/>
                </a:lnTo>
                <a:lnTo>
                  <a:pt x="135547" y="1538871"/>
                </a:lnTo>
                <a:lnTo>
                  <a:pt x="133388" y="1557794"/>
                </a:lnTo>
                <a:close/>
              </a:path>
              <a:path w="311150" h="2560954">
                <a:moveTo>
                  <a:pt x="142024" y="1482089"/>
                </a:moveTo>
                <a:lnTo>
                  <a:pt x="123088" y="1479930"/>
                </a:lnTo>
                <a:lnTo>
                  <a:pt x="140373" y="1328508"/>
                </a:lnTo>
                <a:lnTo>
                  <a:pt x="159296" y="1330667"/>
                </a:lnTo>
                <a:lnTo>
                  <a:pt x="142024" y="1482089"/>
                </a:lnTo>
                <a:close/>
              </a:path>
              <a:path w="311150" h="2560954">
                <a:moveTo>
                  <a:pt x="165773" y="1273886"/>
                </a:moveTo>
                <a:lnTo>
                  <a:pt x="146850" y="1271727"/>
                </a:lnTo>
                <a:lnTo>
                  <a:pt x="149009" y="1252804"/>
                </a:lnTo>
                <a:lnTo>
                  <a:pt x="167932" y="1254963"/>
                </a:lnTo>
                <a:lnTo>
                  <a:pt x="165773" y="1273886"/>
                </a:lnTo>
                <a:close/>
              </a:path>
              <a:path w="311150" h="2560954">
                <a:moveTo>
                  <a:pt x="174409" y="1198181"/>
                </a:moveTo>
                <a:lnTo>
                  <a:pt x="155486" y="1196022"/>
                </a:lnTo>
                <a:lnTo>
                  <a:pt x="157645" y="1177099"/>
                </a:lnTo>
                <a:lnTo>
                  <a:pt x="176568" y="1179258"/>
                </a:lnTo>
                <a:lnTo>
                  <a:pt x="174409" y="1198181"/>
                </a:lnTo>
                <a:close/>
              </a:path>
              <a:path w="311150" h="2560954">
                <a:moveTo>
                  <a:pt x="183057" y="1122476"/>
                </a:moveTo>
                <a:lnTo>
                  <a:pt x="164122" y="1120317"/>
                </a:lnTo>
                <a:lnTo>
                  <a:pt x="181394" y="968895"/>
                </a:lnTo>
                <a:lnTo>
                  <a:pt x="200329" y="971054"/>
                </a:lnTo>
                <a:lnTo>
                  <a:pt x="183057" y="1122476"/>
                </a:lnTo>
                <a:close/>
              </a:path>
              <a:path w="311150" h="2560954">
                <a:moveTo>
                  <a:pt x="206806" y="914273"/>
                </a:moveTo>
                <a:lnTo>
                  <a:pt x="187883" y="912113"/>
                </a:lnTo>
                <a:lnTo>
                  <a:pt x="190042" y="893190"/>
                </a:lnTo>
                <a:lnTo>
                  <a:pt x="208965" y="895350"/>
                </a:lnTo>
                <a:lnTo>
                  <a:pt x="206806" y="914273"/>
                </a:lnTo>
                <a:close/>
              </a:path>
              <a:path w="311150" h="2560954">
                <a:moveTo>
                  <a:pt x="215442" y="838568"/>
                </a:moveTo>
                <a:lnTo>
                  <a:pt x="196519" y="836409"/>
                </a:lnTo>
                <a:lnTo>
                  <a:pt x="198678" y="817473"/>
                </a:lnTo>
                <a:lnTo>
                  <a:pt x="217601" y="819632"/>
                </a:lnTo>
                <a:lnTo>
                  <a:pt x="215442" y="838568"/>
                </a:lnTo>
                <a:close/>
              </a:path>
              <a:path w="311150" h="2560954">
                <a:moveTo>
                  <a:pt x="224078" y="762850"/>
                </a:moveTo>
                <a:lnTo>
                  <a:pt x="205155" y="760691"/>
                </a:lnTo>
                <a:lnTo>
                  <a:pt x="222427" y="609282"/>
                </a:lnTo>
                <a:lnTo>
                  <a:pt x="241363" y="611441"/>
                </a:lnTo>
                <a:lnTo>
                  <a:pt x="224078" y="762850"/>
                </a:lnTo>
                <a:close/>
              </a:path>
              <a:path w="311150" h="2560954">
                <a:moveTo>
                  <a:pt x="247840" y="554659"/>
                </a:moveTo>
                <a:lnTo>
                  <a:pt x="228904" y="552500"/>
                </a:lnTo>
                <a:lnTo>
                  <a:pt x="231063" y="533565"/>
                </a:lnTo>
                <a:lnTo>
                  <a:pt x="249999" y="535724"/>
                </a:lnTo>
                <a:lnTo>
                  <a:pt x="247840" y="554659"/>
                </a:lnTo>
                <a:close/>
              </a:path>
              <a:path w="311150" h="2560954">
                <a:moveTo>
                  <a:pt x="256476" y="478942"/>
                </a:moveTo>
                <a:lnTo>
                  <a:pt x="237540" y="476783"/>
                </a:lnTo>
                <a:lnTo>
                  <a:pt x="239712" y="457860"/>
                </a:lnTo>
                <a:lnTo>
                  <a:pt x="258635" y="460019"/>
                </a:lnTo>
                <a:lnTo>
                  <a:pt x="256476" y="478942"/>
                </a:lnTo>
                <a:close/>
              </a:path>
              <a:path w="311150" h="2560954">
                <a:moveTo>
                  <a:pt x="265112" y="403237"/>
                </a:moveTo>
                <a:lnTo>
                  <a:pt x="246189" y="401078"/>
                </a:lnTo>
                <a:lnTo>
                  <a:pt x="263461" y="249656"/>
                </a:lnTo>
                <a:lnTo>
                  <a:pt x="282384" y="251815"/>
                </a:lnTo>
                <a:lnTo>
                  <a:pt x="265112" y="403237"/>
                </a:lnTo>
                <a:close/>
              </a:path>
              <a:path w="311150" h="2560954">
                <a:moveTo>
                  <a:pt x="288861" y="195033"/>
                </a:moveTo>
                <a:lnTo>
                  <a:pt x="269938" y="192874"/>
                </a:lnTo>
                <a:lnTo>
                  <a:pt x="272097" y="173951"/>
                </a:lnTo>
                <a:lnTo>
                  <a:pt x="291020" y="176110"/>
                </a:lnTo>
                <a:lnTo>
                  <a:pt x="288861" y="195033"/>
                </a:lnTo>
                <a:close/>
              </a:path>
              <a:path w="311150" h="2560954">
                <a:moveTo>
                  <a:pt x="297510" y="119329"/>
                </a:moveTo>
                <a:lnTo>
                  <a:pt x="278574" y="117170"/>
                </a:lnTo>
                <a:lnTo>
                  <a:pt x="280733" y="98247"/>
                </a:lnTo>
                <a:lnTo>
                  <a:pt x="299669" y="100406"/>
                </a:lnTo>
                <a:lnTo>
                  <a:pt x="297510" y="119329"/>
                </a:lnTo>
                <a:close/>
              </a:path>
              <a:path w="311150" h="2560954">
                <a:moveTo>
                  <a:pt x="306146" y="43624"/>
                </a:moveTo>
                <a:lnTo>
                  <a:pt x="287210" y="41465"/>
                </a:lnTo>
                <a:lnTo>
                  <a:pt x="291947" y="0"/>
                </a:lnTo>
                <a:lnTo>
                  <a:pt x="310870" y="2158"/>
                </a:lnTo>
                <a:lnTo>
                  <a:pt x="306146" y="43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6"/>
          <p:cNvSpPr/>
          <p:nvPr/>
        </p:nvSpPr>
        <p:spPr>
          <a:xfrm>
            <a:off x="6568562" y="1430712"/>
            <a:ext cx="2738755" cy="2573020"/>
          </a:xfrm>
          <a:custGeom>
            <a:avLst/>
            <a:gdLst/>
            <a:ahLst/>
            <a:cxnLst/>
            <a:rect l="l" t="t" r="r" b="b"/>
            <a:pathLst>
              <a:path w="2738754" h="2573020">
                <a:moveTo>
                  <a:pt x="13042" y="2572664"/>
                </a:moveTo>
                <a:lnTo>
                  <a:pt x="0" y="2558770"/>
                </a:lnTo>
                <a:lnTo>
                  <a:pt x="111099" y="2454452"/>
                </a:lnTo>
                <a:lnTo>
                  <a:pt x="124142" y="2468346"/>
                </a:lnTo>
                <a:lnTo>
                  <a:pt x="13042" y="2572664"/>
                </a:lnTo>
                <a:close/>
              </a:path>
              <a:path w="2738754" h="2573020">
                <a:moveTo>
                  <a:pt x="165811" y="2429230"/>
                </a:moveTo>
                <a:lnTo>
                  <a:pt x="152768" y="2415336"/>
                </a:lnTo>
                <a:lnTo>
                  <a:pt x="166649" y="2402293"/>
                </a:lnTo>
                <a:lnTo>
                  <a:pt x="179692" y="2416187"/>
                </a:lnTo>
                <a:lnTo>
                  <a:pt x="165811" y="2429230"/>
                </a:lnTo>
                <a:close/>
              </a:path>
              <a:path w="2738754" h="2573020">
                <a:moveTo>
                  <a:pt x="221360" y="2377071"/>
                </a:moveTo>
                <a:lnTo>
                  <a:pt x="208318" y="2363177"/>
                </a:lnTo>
                <a:lnTo>
                  <a:pt x="222211" y="2350147"/>
                </a:lnTo>
                <a:lnTo>
                  <a:pt x="235242" y="2364028"/>
                </a:lnTo>
                <a:lnTo>
                  <a:pt x="221360" y="2377071"/>
                </a:lnTo>
                <a:close/>
              </a:path>
              <a:path w="2738754" h="2573020">
                <a:moveTo>
                  <a:pt x="276910" y="2324912"/>
                </a:moveTo>
                <a:lnTo>
                  <a:pt x="263867" y="2311019"/>
                </a:lnTo>
                <a:lnTo>
                  <a:pt x="374980" y="2206713"/>
                </a:lnTo>
                <a:lnTo>
                  <a:pt x="388010" y="2220595"/>
                </a:lnTo>
                <a:lnTo>
                  <a:pt x="276910" y="2324912"/>
                </a:lnTo>
                <a:close/>
              </a:path>
              <a:path w="2738754" h="2573020">
                <a:moveTo>
                  <a:pt x="429679" y="2181479"/>
                </a:moveTo>
                <a:lnTo>
                  <a:pt x="416636" y="2167597"/>
                </a:lnTo>
                <a:lnTo>
                  <a:pt x="430529" y="2154555"/>
                </a:lnTo>
                <a:lnTo>
                  <a:pt x="443572" y="2168436"/>
                </a:lnTo>
                <a:lnTo>
                  <a:pt x="429679" y="2181479"/>
                </a:lnTo>
                <a:close/>
              </a:path>
              <a:path w="2738754" h="2573020">
                <a:moveTo>
                  <a:pt x="485228" y="2129320"/>
                </a:moveTo>
                <a:lnTo>
                  <a:pt x="472198" y="2115439"/>
                </a:lnTo>
                <a:lnTo>
                  <a:pt x="486079" y="2102396"/>
                </a:lnTo>
                <a:lnTo>
                  <a:pt x="499122" y="2116289"/>
                </a:lnTo>
                <a:lnTo>
                  <a:pt x="485228" y="2129320"/>
                </a:lnTo>
                <a:close/>
              </a:path>
              <a:path w="2738754" h="2573020">
                <a:moveTo>
                  <a:pt x="540791" y="2077161"/>
                </a:moveTo>
                <a:lnTo>
                  <a:pt x="527748" y="2063280"/>
                </a:lnTo>
                <a:lnTo>
                  <a:pt x="638848" y="1958962"/>
                </a:lnTo>
                <a:lnTo>
                  <a:pt x="651891" y="1972856"/>
                </a:lnTo>
                <a:lnTo>
                  <a:pt x="540791" y="2077161"/>
                </a:lnTo>
                <a:close/>
              </a:path>
              <a:path w="2738754" h="2573020">
                <a:moveTo>
                  <a:pt x="693559" y="1933740"/>
                </a:moveTo>
                <a:lnTo>
                  <a:pt x="680516" y="1919846"/>
                </a:lnTo>
                <a:lnTo>
                  <a:pt x="694397" y="1906803"/>
                </a:lnTo>
                <a:lnTo>
                  <a:pt x="707440" y="1920697"/>
                </a:lnTo>
                <a:lnTo>
                  <a:pt x="693559" y="1933740"/>
                </a:lnTo>
                <a:close/>
              </a:path>
              <a:path w="2738754" h="2573020">
                <a:moveTo>
                  <a:pt x="749109" y="1881581"/>
                </a:moveTo>
                <a:lnTo>
                  <a:pt x="736066" y="1867687"/>
                </a:lnTo>
                <a:lnTo>
                  <a:pt x="749960" y="1854644"/>
                </a:lnTo>
                <a:lnTo>
                  <a:pt x="762990" y="1868538"/>
                </a:lnTo>
                <a:lnTo>
                  <a:pt x="749109" y="1881581"/>
                </a:lnTo>
                <a:close/>
              </a:path>
              <a:path w="2738754" h="2573020">
                <a:moveTo>
                  <a:pt x="804659" y="1829422"/>
                </a:moveTo>
                <a:lnTo>
                  <a:pt x="791616" y="1815528"/>
                </a:lnTo>
                <a:lnTo>
                  <a:pt x="902728" y="1711223"/>
                </a:lnTo>
                <a:lnTo>
                  <a:pt x="915771" y="1725104"/>
                </a:lnTo>
                <a:lnTo>
                  <a:pt x="804659" y="1829422"/>
                </a:lnTo>
                <a:close/>
              </a:path>
              <a:path w="2738754" h="2573020">
                <a:moveTo>
                  <a:pt x="957427" y="1685988"/>
                </a:moveTo>
                <a:lnTo>
                  <a:pt x="944384" y="1672094"/>
                </a:lnTo>
                <a:lnTo>
                  <a:pt x="958278" y="1659064"/>
                </a:lnTo>
                <a:lnTo>
                  <a:pt x="971321" y="1672945"/>
                </a:lnTo>
                <a:lnTo>
                  <a:pt x="957427" y="1685988"/>
                </a:lnTo>
                <a:close/>
              </a:path>
              <a:path w="2738754" h="2573020">
                <a:moveTo>
                  <a:pt x="1012977" y="1633829"/>
                </a:moveTo>
                <a:lnTo>
                  <a:pt x="999947" y="1619948"/>
                </a:lnTo>
                <a:lnTo>
                  <a:pt x="1013828" y="1606905"/>
                </a:lnTo>
                <a:lnTo>
                  <a:pt x="1026871" y="1620786"/>
                </a:lnTo>
                <a:lnTo>
                  <a:pt x="1012977" y="1633829"/>
                </a:lnTo>
                <a:close/>
              </a:path>
              <a:path w="2738754" h="2573020">
                <a:moveTo>
                  <a:pt x="1068539" y="1581670"/>
                </a:moveTo>
                <a:lnTo>
                  <a:pt x="1055497" y="1567789"/>
                </a:lnTo>
                <a:lnTo>
                  <a:pt x="1166596" y="1463471"/>
                </a:lnTo>
                <a:lnTo>
                  <a:pt x="1179639" y="1477365"/>
                </a:lnTo>
                <a:lnTo>
                  <a:pt x="1068539" y="1581670"/>
                </a:lnTo>
                <a:close/>
              </a:path>
              <a:path w="2738754" h="2573020">
                <a:moveTo>
                  <a:pt x="1221308" y="1438236"/>
                </a:moveTo>
                <a:lnTo>
                  <a:pt x="1208265" y="1424355"/>
                </a:lnTo>
                <a:lnTo>
                  <a:pt x="1222159" y="1411312"/>
                </a:lnTo>
                <a:lnTo>
                  <a:pt x="1235189" y="1425206"/>
                </a:lnTo>
                <a:lnTo>
                  <a:pt x="1221308" y="1438236"/>
                </a:lnTo>
                <a:close/>
              </a:path>
              <a:path w="2738754" h="2573020">
                <a:moveTo>
                  <a:pt x="1276858" y="1386090"/>
                </a:moveTo>
                <a:lnTo>
                  <a:pt x="1263815" y="1372196"/>
                </a:lnTo>
                <a:lnTo>
                  <a:pt x="1277708" y="1359154"/>
                </a:lnTo>
                <a:lnTo>
                  <a:pt x="1290739" y="1373047"/>
                </a:lnTo>
                <a:lnTo>
                  <a:pt x="1276858" y="1386090"/>
                </a:lnTo>
                <a:close/>
              </a:path>
              <a:path w="2738754" h="2573020">
                <a:moveTo>
                  <a:pt x="1332407" y="1333931"/>
                </a:moveTo>
                <a:lnTo>
                  <a:pt x="1319364" y="1320038"/>
                </a:lnTo>
                <a:lnTo>
                  <a:pt x="1430477" y="1215720"/>
                </a:lnTo>
                <a:lnTo>
                  <a:pt x="1443520" y="1229614"/>
                </a:lnTo>
                <a:lnTo>
                  <a:pt x="1332407" y="1333931"/>
                </a:lnTo>
                <a:close/>
              </a:path>
              <a:path w="2738754" h="2573020">
                <a:moveTo>
                  <a:pt x="1485176" y="1190498"/>
                </a:moveTo>
                <a:lnTo>
                  <a:pt x="1472133" y="1176604"/>
                </a:lnTo>
                <a:lnTo>
                  <a:pt x="1486027" y="1163574"/>
                </a:lnTo>
                <a:lnTo>
                  <a:pt x="1499069" y="1177455"/>
                </a:lnTo>
                <a:lnTo>
                  <a:pt x="1485176" y="1190498"/>
                </a:lnTo>
                <a:close/>
              </a:path>
              <a:path w="2738754" h="2573020">
                <a:moveTo>
                  <a:pt x="1540725" y="1138339"/>
                </a:moveTo>
                <a:lnTo>
                  <a:pt x="1527695" y="1124445"/>
                </a:lnTo>
                <a:lnTo>
                  <a:pt x="1541576" y="1111415"/>
                </a:lnTo>
                <a:lnTo>
                  <a:pt x="1554619" y="1125296"/>
                </a:lnTo>
                <a:lnTo>
                  <a:pt x="1540725" y="1138339"/>
                </a:lnTo>
                <a:close/>
              </a:path>
              <a:path w="2738754" h="2573020">
                <a:moveTo>
                  <a:pt x="1596288" y="1086180"/>
                </a:moveTo>
                <a:lnTo>
                  <a:pt x="1583245" y="1072299"/>
                </a:lnTo>
                <a:lnTo>
                  <a:pt x="1694345" y="967981"/>
                </a:lnTo>
                <a:lnTo>
                  <a:pt x="1707388" y="981862"/>
                </a:lnTo>
                <a:lnTo>
                  <a:pt x="1596288" y="1086180"/>
                </a:lnTo>
                <a:close/>
              </a:path>
              <a:path w="2738754" h="2573020">
                <a:moveTo>
                  <a:pt x="1749056" y="942746"/>
                </a:moveTo>
                <a:lnTo>
                  <a:pt x="1736013" y="928865"/>
                </a:lnTo>
                <a:lnTo>
                  <a:pt x="1749907" y="915822"/>
                </a:lnTo>
                <a:lnTo>
                  <a:pt x="1762937" y="929716"/>
                </a:lnTo>
                <a:lnTo>
                  <a:pt x="1749056" y="942746"/>
                </a:lnTo>
                <a:close/>
              </a:path>
              <a:path w="2738754" h="2573020">
                <a:moveTo>
                  <a:pt x="1804606" y="890587"/>
                </a:moveTo>
                <a:lnTo>
                  <a:pt x="1791563" y="876706"/>
                </a:lnTo>
                <a:lnTo>
                  <a:pt x="1805457" y="863663"/>
                </a:lnTo>
                <a:lnTo>
                  <a:pt x="1818487" y="877557"/>
                </a:lnTo>
                <a:lnTo>
                  <a:pt x="1804606" y="890587"/>
                </a:lnTo>
                <a:close/>
              </a:path>
              <a:path w="2738754" h="2573020">
                <a:moveTo>
                  <a:pt x="1860156" y="838441"/>
                </a:moveTo>
                <a:lnTo>
                  <a:pt x="1847113" y="824547"/>
                </a:lnTo>
                <a:lnTo>
                  <a:pt x="1958225" y="720229"/>
                </a:lnTo>
                <a:lnTo>
                  <a:pt x="1971268" y="734123"/>
                </a:lnTo>
                <a:lnTo>
                  <a:pt x="1860156" y="838441"/>
                </a:lnTo>
                <a:close/>
              </a:path>
              <a:path w="2738754" h="2573020">
                <a:moveTo>
                  <a:pt x="2012924" y="695007"/>
                </a:moveTo>
                <a:lnTo>
                  <a:pt x="1999894" y="681113"/>
                </a:lnTo>
                <a:lnTo>
                  <a:pt x="2013775" y="668083"/>
                </a:lnTo>
                <a:lnTo>
                  <a:pt x="2026818" y="681964"/>
                </a:lnTo>
                <a:lnTo>
                  <a:pt x="2012924" y="695007"/>
                </a:lnTo>
                <a:close/>
              </a:path>
              <a:path w="2738754" h="2573020">
                <a:moveTo>
                  <a:pt x="2068474" y="642848"/>
                </a:moveTo>
                <a:lnTo>
                  <a:pt x="2055444" y="628954"/>
                </a:lnTo>
                <a:lnTo>
                  <a:pt x="2069325" y="615924"/>
                </a:lnTo>
                <a:lnTo>
                  <a:pt x="2082368" y="629805"/>
                </a:lnTo>
                <a:lnTo>
                  <a:pt x="2068474" y="642848"/>
                </a:lnTo>
                <a:close/>
              </a:path>
              <a:path w="2738754" h="2573020">
                <a:moveTo>
                  <a:pt x="2124036" y="590689"/>
                </a:moveTo>
                <a:lnTo>
                  <a:pt x="2110994" y="576808"/>
                </a:lnTo>
                <a:lnTo>
                  <a:pt x="2222093" y="472490"/>
                </a:lnTo>
                <a:lnTo>
                  <a:pt x="2235136" y="486371"/>
                </a:lnTo>
                <a:lnTo>
                  <a:pt x="2124036" y="590689"/>
                </a:lnTo>
                <a:close/>
              </a:path>
              <a:path w="2738754" h="2573020">
                <a:moveTo>
                  <a:pt x="2276805" y="447255"/>
                </a:moveTo>
                <a:lnTo>
                  <a:pt x="2263762" y="433374"/>
                </a:lnTo>
                <a:lnTo>
                  <a:pt x="2277656" y="420331"/>
                </a:lnTo>
                <a:lnTo>
                  <a:pt x="2290686" y="434213"/>
                </a:lnTo>
                <a:lnTo>
                  <a:pt x="2276805" y="447255"/>
                </a:lnTo>
                <a:close/>
              </a:path>
              <a:path w="2738754" h="2573020">
                <a:moveTo>
                  <a:pt x="2332355" y="395097"/>
                </a:moveTo>
                <a:lnTo>
                  <a:pt x="2319312" y="381215"/>
                </a:lnTo>
                <a:lnTo>
                  <a:pt x="2333205" y="368173"/>
                </a:lnTo>
                <a:lnTo>
                  <a:pt x="2346248" y="382066"/>
                </a:lnTo>
                <a:lnTo>
                  <a:pt x="2332355" y="395097"/>
                </a:lnTo>
                <a:close/>
              </a:path>
              <a:path w="2738754" h="2573020">
                <a:moveTo>
                  <a:pt x="2387904" y="342950"/>
                </a:moveTo>
                <a:lnTo>
                  <a:pt x="2374861" y="329057"/>
                </a:lnTo>
                <a:lnTo>
                  <a:pt x="2485974" y="224739"/>
                </a:lnTo>
                <a:lnTo>
                  <a:pt x="2499017" y="238633"/>
                </a:lnTo>
                <a:lnTo>
                  <a:pt x="2387904" y="342950"/>
                </a:lnTo>
                <a:close/>
              </a:path>
              <a:path w="2738754" h="2573020">
                <a:moveTo>
                  <a:pt x="2540673" y="199517"/>
                </a:moveTo>
                <a:lnTo>
                  <a:pt x="2527642" y="185623"/>
                </a:lnTo>
                <a:lnTo>
                  <a:pt x="2541524" y="172580"/>
                </a:lnTo>
                <a:lnTo>
                  <a:pt x="2554566" y="186474"/>
                </a:lnTo>
                <a:lnTo>
                  <a:pt x="2540673" y="199517"/>
                </a:lnTo>
                <a:close/>
              </a:path>
              <a:path w="2738754" h="2573020">
                <a:moveTo>
                  <a:pt x="2596222" y="147358"/>
                </a:moveTo>
                <a:lnTo>
                  <a:pt x="2583192" y="133464"/>
                </a:lnTo>
                <a:lnTo>
                  <a:pt x="2597073" y="120434"/>
                </a:lnTo>
                <a:lnTo>
                  <a:pt x="2610116" y="134315"/>
                </a:lnTo>
                <a:lnTo>
                  <a:pt x="2596222" y="147358"/>
                </a:lnTo>
                <a:close/>
              </a:path>
              <a:path w="2738754" h="2573020">
                <a:moveTo>
                  <a:pt x="2651785" y="95199"/>
                </a:moveTo>
                <a:lnTo>
                  <a:pt x="2638742" y="81305"/>
                </a:lnTo>
                <a:lnTo>
                  <a:pt x="2725356" y="0"/>
                </a:lnTo>
                <a:lnTo>
                  <a:pt x="2738386" y="13881"/>
                </a:lnTo>
                <a:lnTo>
                  <a:pt x="2651785" y="95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/>
          <p:cNvSpPr/>
          <p:nvPr/>
        </p:nvSpPr>
        <p:spPr>
          <a:xfrm>
            <a:off x="5907440" y="3308178"/>
            <a:ext cx="1372906" cy="1336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/>
          <p:cNvSpPr/>
          <p:nvPr/>
        </p:nvSpPr>
        <p:spPr>
          <a:xfrm>
            <a:off x="9233860" y="1400270"/>
            <a:ext cx="105676" cy="1022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9"/>
          <p:cNvSpPr/>
          <p:nvPr/>
        </p:nvSpPr>
        <p:spPr>
          <a:xfrm>
            <a:off x="7447859" y="1838179"/>
            <a:ext cx="105689" cy="1038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0"/>
          <p:cNvSpPr/>
          <p:nvPr/>
        </p:nvSpPr>
        <p:spPr>
          <a:xfrm>
            <a:off x="7539274" y="1906162"/>
            <a:ext cx="1477645" cy="2096135"/>
          </a:xfrm>
          <a:custGeom>
            <a:avLst/>
            <a:gdLst/>
            <a:ahLst/>
            <a:cxnLst/>
            <a:rect l="l" t="t" r="r" b="b"/>
            <a:pathLst>
              <a:path w="1477645" h="2096135">
                <a:moveTo>
                  <a:pt x="87477" y="135724"/>
                </a:moveTo>
                <a:lnTo>
                  <a:pt x="0" y="10934"/>
                </a:lnTo>
                <a:lnTo>
                  <a:pt x="15595" y="0"/>
                </a:lnTo>
                <a:lnTo>
                  <a:pt x="103073" y="124790"/>
                </a:lnTo>
                <a:lnTo>
                  <a:pt x="87477" y="135724"/>
                </a:lnTo>
                <a:close/>
              </a:path>
              <a:path w="1477645" h="2096135">
                <a:moveTo>
                  <a:pt x="131216" y="198119"/>
                </a:moveTo>
                <a:lnTo>
                  <a:pt x="120281" y="182524"/>
                </a:lnTo>
                <a:lnTo>
                  <a:pt x="135877" y="171589"/>
                </a:lnTo>
                <a:lnTo>
                  <a:pt x="146811" y="187185"/>
                </a:lnTo>
                <a:lnTo>
                  <a:pt x="131216" y="198119"/>
                </a:lnTo>
                <a:close/>
              </a:path>
              <a:path w="1477645" h="2096135">
                <a:moveTo>
                  <a:pt x="174955" y="260515"/>
                </a:moveTo>
                <a:lnTo>
                  <a:pt x="164020" y="244919"/>
                </a:lnTo>
                <a:lnTo>
                  <a:pt x="179616" y="233984"/>
                </a:lnTo>
                <a:lnTo>
                  <a:pt x="190550" y="249580"/>
                </a:lnTo>
                <a:lnTo>
                  <a:pt x="174955" y="260515"/>
                </a:lnTo>
                <a:close/>
              </a:path>
              <a:path w="1477645" h="2096135">
                <a:moveTo>
                  <a:pt x="295236" y="432104"/>
                </a:moveTo>
                <a:lnTo>
                  <a:pt x="207759" y="307314"/>
                </a:lnTo>
                <a:lnTo>
                  <a:pt x="223354" y="296379"/>
                </a:lnTo>
                <a:lnTo>
                  <a:pt x="310832" y="421170"/>
                </a:lnTo>
                <a:lnTo>
                  <a:pt x="295236" y="432104"/>
                </a:lnTo>
                <a:close/>
              </a:path>
              <a:path w="1477645" h="2096135">
                <a:moveTo>
                  <a:pt x="338975" y="494499"/>
                </a:moveTo>
                <a:lnTo>
                  <a:pt x="328040" y="478904"/>
                </a:lnTo>
                <a:lnTo>
                  <a:pt x="343636" y="467969"/>
                </a:lnTo>
                <a:lnTo>
                  <a:pt x="354571" y="483565"/>
                </a:lnTo>
                <a:lnTo>
                  <a:pt x="338975" y="494499"/>
                </a:lnTo>
                <a:close/>
              </a:path>
              <a:path w="1477645" h="2096135">
                <a:moveTo>
                  <a:pt x="382714" y="556895"/>
                </a:moveTo>
                <a:lnTo>
                  <a:pt x="371779" y="541299"/>
                </a:lnTo>
                <a:lnTo>
                  <a:pt x="387375" y="530364"/>
                </a:lnTo>
                <a:lnTo>
                  <a:pt x="398310" y="545960"/>
                </a:lnTo>
                <a:lnTo>
                  <a:pt x="382714" y="556895"/>
                </a:lnTo>
                <a:close/>
              </a:path>
              <a:path w="1477645" h="2096135">
                <a:moveTo>
                  <a:pt x="502996" y="728484"/>
                </a:moveTo>
                <a:lnTo>
                  <a:pt x="415518" y="603694"/>
                </a:lnTo>
                <a:lnTo>
                  <a:pt x="431114" y="592759"/>
                </a:lnTo>
                <a:lnTo>
                  <a:pt x="518591" y="717550"/>
                </a:lnTo>
                <a:lnTo>
                  <a:pt x="502996" y="728484"/>
                </a:lnTo>
                <a:close/>
              </a:path>
              <a:path w="1477645" h="2096135">
                <a:moveTo>
                  <a:pt x="546734" y="790892"/>
                </a:moveTo>
                <a:lnTo>
                  <a:pt x="535800" y="775284"/>
                </a:lnTo>
                <a:lnTo>
                  <a:pt x="551395" y="764349"/>
                </a:lnTo>
                <a:lnTo>
                  <a:pt x="562330" y="779957"/>
                </a:lnTo>
                <a:lnTo>
                  <a:pt x="546734" y="790892"/>
                </a:lnTo>
                <a:close/>
              </a:path>
              <a:path w="1477645" h="2096135">
                <a:moveTo>
                  <a:pt x="590473" y="853287"/>
                </a:moveTo>
                <a:lnTo>
                  <a:pt x="579539" y="837679"/>
                </a:lnTo>
                <a:lnTo>
                  <a:pt x="595147" y="826744"/>
                </a:lnTo>
                <a:lnTo>
                  <a:pt x="606082" y="842352"/>
                </a:lnTo>
                <a:lnTo>
                  <a:pt x="590473" y="853287"/>
                </a:lnTo>
                <a:close/>
              </a:path>
              <a:path w="1477645" h="2096135">
                <a:moveTo>
                  <a:pt x="710755" y="1024877"/>
                </a:moveTo>
                <a:lnTo>
                  <a:pt x="623277" y="900087"/>
                </a:lnTo>
                <a:lnTo>
                  <a:pt x="638886" y="889139"/>
                </a:lnTo>
                <a:lnTo>
                  <a:pt x="726363" y="1013942"/>
                </a:lnTo>
                <a:lnTo>
                  <a:pt x="710755" y="1024877"/>
                </a:lnTo>
                <a:close/>
              </a:path>
              <a:path w="1477645" h="2096135">
                <a:moveTo>
                  <a:pt x="754494" y="1087272"/>
                </a:moveTo>
                <a:lnTo>
                  <a:pt x="743559" y="1071676"/>
                </a:lnTo>
                <a:lnTo>
                  <a:pt x="759167" y="1060742"/>
                </a:lnTo>
                <a:lnTo>
                  <a:pt x="770102" y="1076337"/>
                </a:lnTo>
                <a:lnTo>
                  <a:pt x="754494" y="1087272"/>
                </a:lnTo>
                <a:close/>
              </a:path>
              <a:path w="1477645" h="2096135">
                <a:moveTo>
                  <a:pt x="798233" y="1149667"/>
                </a:moveTo>
                <a:lnTo>
                  <a:pt x="787298" y="1134071"/>
                </a:lnTo>
                <a:lnTo>
                  <a:pt x="802906" y="1123137"/>
                </a:lnTo>
                <a:lnTo>
                  <a:pt x="813841" y="1138732"/>
                </a:lnTo>
                <a:lnTo>
                  <a:pt x="798233" y="1149667"/>
                </a:lnTo>
                <a:close/>
              </a:path>
              <a:path w="1477645" h="2096135">
                <a:moveTo>
                  <a:pt x="918514" y="1321257"/>
                </a:moveTo>
                <a:lnTo>
                  <a:pt x="831037" y="1196466"/>
                </a:lnTo>
                <a:lnTo>
                  <a:pt x="846645" y="1185532"/>
                </a:lnTo>
                <a:lnTo>
                  <a:pt x="934123" y="1310322"/>
                </a:lnTo>
                <a:lnTo>
                  <a:pt x="918514" y="1321257"/>
                </a:lnTo>
                <a:close/>
              </a:path>
              <a:path w="1477645" h="2096135">
                <a:moveTo>
                  <a:pt x="962266" y="1383652"/>
                </a:moveTo>
                <a:lnTo>
                  <a:pt x="951318" y="1368056"/>
                </a:lnTo>
                <a:lnTo>
                  <a:pt x="966927" y="1357122"/>
                </a:lnTo>
                <a:lnTo>
                  <a:pt x="977861" y="1372717"/>
                </a:lnTo>
                <a:lnTo>
                  <a:pt x="962266" y="1383652"/>
                </a:lnTo>
                <a:close/>
              </a:path>
              <a:path w="1477645" h="2096135">
                <a:moveTo>
                  <a:pt x="1006005" y="1446047"/>
                </a:moveTo>
                <a:lnTo>
                  <a:pt x="995070" y="1430451"/>
                </a:lnTo>
                <a:lnTo>
                  <a:pt x="1010665" y="1419517"/>
                </a:lnTo>
                <a:lnTo>
                  <a:pt x="1021600" y="1435112"/>
                </a:lnTo>
                <a:lnTo>
                  <a:pt x="1006005" y="1446047"/>
                </a:lnTo>
                <a:close/>
              </a:path>
              <a:path w="1477645" h="2096135">
                <a:moveTo>
                  <a:pt x="1126286" y="1617637"/>
                </a:moveTo>
                <a:lnTo>
                  <a:pt x="1038809" y="1492846"/>
                </a:lnTo>
                <a:lnTo>
                  <a:pt x="1054404" y="1481912"/>
                </a:lnTo>
                <a:lnTo>
                  <a:pt x="1141882" y="1606702"/>
                </a:lnTo>
                <a:lnTo>
                  <a:pt x="1126286" y="1617637"/>
                </a:lnTo>
                <a:close/>
              </a:path>
              <a:path w="1477645" h="2096135">
                <a:moveTo>
                  <a:pt x="1170025" y="1680032"/>
                </a:moveTo>
                <a:lnTo>
                  <a:pt x="1159090" y="1664436"/>
                </a:lnTo>
                <a:lnTo>
                  <a:pt x="1174686" y="1653501"/>
                </a:lnTo>
                <a:lnTo>
                  <a:pt x="1185621" y="1669097"/>
                </a:lnTo>
                <a:lnTo>
                  <a:pt x="1170025" y="1680032"/>
                </a:lnTo>
                <a:close/>
              </a:path>
              <a:path w="1477645" h="2096135">
                <a:moveTo>
                  <a:pt x="1213764" y="1742427"/>
                </a:moveTo>
                <a:lnTo>
                  <a:pt x="1202829" y="1726831"/>
                </a:lnTo>
                <a:lnTo>
                  <a:pt x="1218425" y="1715897"/>
                </a:lnTo>
                <a:lnTo>
                  <a:pt x="1229360" y="1731492"/>
                </a:lnTo>
                <a:lnTo>
                  <a:pt x="1213764" y="1742427"/>
                </a:lnTo>
                <a:close/>
              </a:path>
              <a:path w="1477645" h="2096135">
                <a:moveTo>
                  <a:pt x="1334046" y="1914029"/>
                </a:moveTo>
                <a:lnTo>
                  <a:pt x="1246568" y="1789226"/>
                </a:lnTo>
                <a:lnTo>
                  <a:pt x="1262164" y="1778292"/>
                </a:lnTo>
                <a:lnTo>
                  <a:pt x="1349641" y="1903095"/>
                </a:lnTo>
                <a:lnTo>
                  <a:pt x="1334046" y="1914029"/>
                </a:lnTo>
                <a:close/>
              </a:path>
              <a:path w="1477645" h="2096135">
                <a:moveTo>
                  <a:pt x="1377784" y="1976424"/>
                </a:moveTo>
                <a:lnTo>
                  <a:pt x="1366850" y="1960816"/>
                </a:lnTo>
                <a:lnTo>
                  <a:pt x="1382445" y="1949881"/>
                </a:lnTo>
                <a:lnTo>
                  <a:pt x="1393380" y="1965490"/>
                </a:lnTo>
                <a:lnTo>
                  <a:pt x="1377784" y="1976424"/>
                </a:lnTo>
                <a:close/>
              </a:path>
              <a:path w="1477645" h="2096135">
                <a:moveTo>
                  <a:pt x="1421523" y="2038819"/>
                </a:moveTo>
                <a:lnTo>
                  <a:pt x="1410589" y="2023211"/>
                </a:lnTo>
                <a:lnTo>
                  <a:pt x="1426184" y="2012276"/>
                </a:lnTo>
                <a:lnTo>
                  <a:pt x="1437119" y="2027885"/>
                </a:lnTo>
                <a:lnTo>
                  <a:pt x="1421523" y="2038819"/>
                </a:lnTo>
                <a:close/>
              </a:path>
              <a:path w="1477645" h="2096135">
                <a:moveTo>
                  <a:pt x="1461414" y="2095728"/>
                </a:moveTo>
                <a:lnTo>
                  <a:pt x="1454327" y="2085619"/>
                </a:lnTo>
                <a:lnTo>
                  <a:pt x="1469923" y="2074684"/>
                </a:lnTo>
                <a:lnTo>
                  <a:pt x="1477022" y="2084793"/>
                </a:lnTo>
                <a:lnTo>
                  <a:pt x="1461414" y="2095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1"/>
          <p:cNvSpPr/>
          <p:nvPr/>
        </p:nvSpPr>
        <p:spPr>
          <a:xfrm>
            <a:off x="6292121" y="4530896"/>
            <a:ext cx="105676" cy="1039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2"/>
          <p:cNvSpPr/>
          <p:nvPr/>
        </p:nvSpPr>
        <p:spPr>
          <a:xfrm>
            <a:off x="6337917" y="1870094"/>
            <a:ext cx="1180465" cy="2726055"/>
          </a:xfrm>
          <a:custGeom>
            <a:avLst/>
            <a:gdLst/>
            <a:ahLst/>
            <a:cxnLst/>
            <a:rect l="l" t="t" r="r" b="b"/>
            <a:pathLst>
              <a:path w="1180464" h="2726054">
                <a:moveTo>
                  <a:pt x="1120203" y="147624"/>
                </a:moveTo>
                <a:lnTo>
                  <a:pt x="1102690" y="140131"/>
                </a:lnTo>
                <a:lnTo>
                  <a:pt x="1162608" y="0"/>
                </a:lnTo>
                <a:lnTo>
                  <a:pt x="1180134" y="7492"/>
                </a:lnTo>
                <a:lnTo>
                  <a:pt x="1120203" y="147624"/>
                </a:lnTo>
                <a:close/>
              </a:path>
              <a:path w="1180464" h="2726054">
                <a:moveTo>
                  <a:pt x="1090244" y="217677"/>
                </a:moveTo>
                <a:lnTo>
                  <a:pt x="1072730" y="210184"/>
                </a:lnTo>
                <a:lnTo>
                  <a:pt x="1080211" y="192671"/>
                </a:lnTo>
                <a:lnTo>
                  <a:pt x="1097737" y="200164"/>
                </a:lnTo>
                <a:lnTo>
                  <a:pt x="1090244" y="217677"/>
                </a:lnTo>
                <a:close/>
              </a:path>
              <a:path w="1180464" h="2726054">
                <a:moveTo>
                  <a:pt x="1060272" y="287743"/>
                </a:moveTo>
                <a:lnTo>
                  <a:pt x="1042758" y="280250"/>
                </a:lnTo>
                <a:lnTo>
                  <a:pt x="1050251" y="262737"/>
                </a:lnTo>
                <a:lnTo>
                  <a:pt x="1067765" y="270230"/>
                </a:lnTo>
                <a:lnTo>
                  <a:pt x="1060272" y="287743"/>
                </a:lnTo>
                <a:close/>
              </a:path>
              <a:path w="1180464" h="2726054">
                <a:moveTo>
                  <a:pt x="977874" y="480415"/>
                </a:moveTo>
                <a:lnTo>
                  <a:pt x="960361" y="472922"/>
                </a:lnTo>
                <a:lnTo>
                  <a:pt x="1020292" y="332803"/>
                </a:lnTo>
                <a:lnTo>
                  <a:pt x="1037805" y="340283"/>
                </a:lnTo>
                <a:lnTo>
                  <a:pt x="977874" y="480415"/>
                </a:lnTo>
                <a:close/>
              </a:path>
              <a:path w="1180464" h="2726054">
                <a:moveTo>
                  <a:pt x="947915" y="550468"/>
                </a:moveTo>
                <a:lnTo>
                  <a:pt x="930402" y="542988"/>
                </a:lnTo>
                <a:lnTo>
                  <a:pt x="937895" y="525462"/>
                </a:lnTo>
                <a:lnTo>
                  <a:pt x="955408" y="532955"/>
                </a:lnTo>
                <a:lnTo>
                  <a:pt x="947915" y="550468"/>
                </a:lnTo>
                <a:close/>
              </a:path>
              <a:path w="1180464" h="2726054">
                <a:moveTo>
                  <a:pt x="917955" y="620534"/>
                </a:moveTo>
                <a:lnTo>
                  <a:pt x="900442" y="613041"/>
                </a:lnTo>
                <a:lnTo>
                  <a:pt x="907922" y="595528"/>
                </a:lnTo>
                <a:lnTo>
                  <a:pt x="925448" y="603021"/>
                </a:lnTo>
                <a:lnTo>
                  <a:pt x="917955" y="620534"/>
                </a:lnTo>
                <a:close/>
              </a:path>
              <a:path w="1180464" h="2726054">
                <a:moveTo>
                  <a:pt x="835558" y="813206"/>
                </a:moveTo>
                <a:lnTo>
                  <a:pt x="818032" y="805713"/>
                </a:lnTo>
                <a:lnTo>
                  <a:pt x="877963" y="665594"/>
                </a:lnTo>
                <a:lnTo>
                  <a:pt x="895477" y="673087"/>
                </a:lnTo>
                <a:lnTo>
                  <a:pt x="835558" y="813206"/>
                </a:lnTo>
                <a:close/>
              </a:path>
              <a:path w="1180464" h="2726054">
                <a:moveTo>
                  <a:pt x="805586" y="883272"/>
                </a:moveTo>
                <a:lnTo>
                  <a:pt x="788073" y="875779"/>
                </a:lnTo>
                <a:lnTo>
                  <a:pt x="795566" y="858265"/>
                </a:lnTo>
                <a:lnTo>
                  <a:pt x="813079" y="865746"/>
                </a:lnTo>
                <a:lnTo>
                  <a:pt x="805586" y="883272"/>
                </a:lnTo>
                <a:close/>
              </a:path>
              <a:path w="1180464" h="2726054">
                <a:moveTo>
                  <a:pt x="775627" y="953325"/>
                </a:moveTo>
                <a:lnTo>
                  <a:pt x="758113" y="945832"/>
                </a:lnTo>
                <a:lnTo>
                  <a:pt x="765606" y="928319"/>
                </a:lnTo>
                <a:lnTo>
                  <a:pt x="783120" y="935812"/>
                </a:lnTo>
                <a:lnTo>
                  <a:pt x="775627" y="953325"/>
                </a:lnTo>
                <a:close/>
              </a:path>
              <a:path w="1180464" h="2726054">
                <a:moveTo>
                  <a:pt x="693229" y="1145997"/>
                </a:moveTo>
                <a:lnTo>
                  <a:pt x="675716" y="1138504"/>
                </a:lnTo>
                <a:lnTo>
                  <a:pt x="735634" y="998385"/>
                </a:lnTo>
                <a:lnTo>
                  <a:pt x="753160" y="1005878"/>
                </a:lnTo>
                <a:lnTo>
                  <a:pt x="693229" y="1145997"/>
                </a:lnTo>
                <a:close/>
              </a:path>
              <a:path w="1180464" h="2726054">
                <a:moveTo>
                  <a:pt x="663270" y="1216063"/>
                </a:moveTo>
                <a:lnTo>
                  <a:pt x="645744" y="1208570"/>
                </a:lnTo>
                <a:lnTo>
                  <a:pt x="653237" y="1191056"/>
                </a:lnTo>
                <a:lnTo>
                  <a:pt x="670750" y="1198549"/>
                </a:lnTo>
                <a:lnTo>
                  <a:pt x="663270" y="1216063"/>
                </a:lnTo>
                <a:close/>
              </a:path>
              <a:path w="1180464" h="2726054">
                <a:moveTo>
                  <a:pt x="633298" y="1286128"/>
                </a:moveTo>
                <a:lnTo>
                  <a:pt x="615784" y="1278635"/>
                </a:lnTo>
                <a:lnTo>
                  <a:pt x="623277" y="1261122"/>
                </a:lnTo>
                <a:lnTo>
                  <a:pt x="640791" y="1268602"/>
                </a:lnTo>
                <a:lnTo>
                  <a:pt x="633298" y="1286128"/>
                </a:lnTo>
                <a:close/>
              </a:path>
              <a:path w="1180464" h="2726054">
                <a:moveTo>
                  <a:pt x="550900" y="1478788"/>
                </a:moveTo>
                <a:lnTo>
                  <a:pt x="533387" y="1471307"/>
                </a:lnTo>
                <a:lnTo>
                  <a:pt x="593318" y="1331175"/>
                </a:lnTo>
                <a:lnTo>
                  <a:pt x="610831" y="1338668"/>
                </a:lnTo>
                <a:lnTo>
                  <a:pt x="550900" y="1478788"/>
                </a:lnTo>
                <a:close/>
              </a:path>
              <a:path w="1180464" h="2726054">
                <a:moveTo>
                  <a:pt x="520941" y="1548853"/>
                </a:moveTo>
                <a:lnTo>
                  <a:pt x="503428" y="1541360"/>
                </a:lnTo>
                <a:lnTo>
                  <a:pt x="510921" y="1523847"/>
                </a:lnTo>
                <a:lnTo>
                  <a:pt x="528434" y="1531340"/>
                </a:lnTo>
                <a:lnTo>
                  <a:pt x="520941" y="1548853"/>
                </a:lnTo>
                <a:close/>
              </a:path>
              <a:path w="1180464" h="2726054">
                <a:moveTo>
                  <a:pt x="490981" y="1618919"/>
                </a:moveTo>
                <a:lnTo>
                  <a:pt x="473456" y="1611426"/>
                </a:lnTo>
                <a:lnTo>
                  <a:pt x="480949" y="1593913"/>
                </a:lnTo>
                <a:lnTo>
                  <a:pt x="498462" y="1601406"/>
                </a:lnTo>
                <a:lnTo>
                  <a:pt x="490981" y="1618919"/>
                </a:lnTo>
                <a:close/>
              </a:path>
              <a:path w="1180464" h="2726054">
                <a:moveTo>
                  <a:pt x="408571" y="1811591"/>
                </a:moveTo>
                <a:lnTo>
                  <a:pt x="391058" y="1804098"/>
                </a:lnTo>
                <a:lnTo>
                  <a:pt x="450989" y="1663966"/>
                </a:lnTo>
                <a:lnTo>
                  <a:pt x="468503" y="1671459"/>
                </a:lnTo>
                <a:lnTo>
                  <a:pt x="408571" y="1811591"/>
                </a:lnTo>
                <a:close/>
              </a:path>
              <a:path w="1180464" h="2726054">
                <a:moveTo>
                  <a:pt x="378612" y="1881644"/>
                </a:moveTo>
                <a:lnTo>
                  <a:pt x="361099" y="1874151"/>
                </a:lnTo>
                <a:lnTo>
                  <a:pt x="368592" y="1856638"/>
                </a:lnTo>
                <a:lnTo>
                  <a:pt x="386105" y="1864131"/>
                </a:lnTo>
                <a:lnTo>
                  <a:pt x="378612" y="1881644"/>
                </a:lnTo>
                <a:close/>
              </a:path>
              <a:path w="1180464" h="2726054">
                <a:moveTo>
                  <a:pt x="348653" y="1951710"/>
                </a:moveTo>
                <a:lnTo>
                  <a:pt x="331139" y="1944217"/>
                </a:lnTo>
                <a:lnTo>
                  <a:pt x="338632" y="1926704"/>
                </a:lnTo>
                <a:lnTo>
                  <a:pt x="356146" y="1934197"/>
                </a:lnTo>
                <a:lnTo>
                  <a:pt x="348653" y="1951710"/>
                </a:lnTo>
                <a:close/>
              </a:path>
              <a:path w="1180464" h="2726054">
                <a:moveTo>
                  <a:pt x="266255" y="2144382"/>
                </a:moveTo>
                <a:lnTo>
                  <a:pt x="248742" y="2136889"/>
                </a:lnTo>
                <a:lnTo>
                  <a:pt x="308660" y="1996770"/>
                </a:lnTo>
                <a:lnTo>
                  <a:pt x="326174" y="2004250"/>
                </a:lnTo>
                <a:lnTo>
                  <a:pt x="266255" y="2144382"/>
                </a:lnTo>
                <a:close/>
              </a:path>
              <a:path w="1180464" h="2726054">
                <a:moveTo>
                  <a:pt x="236283" y="2214435"/>
                </a:moveTo>
                <a:lnTo>
                  <a:pt x="218770" y="2206955"/>
                </a:lnTo>
                <a:lnTo>
                  <a:pt x="226263" y="2189429"/>
                </a:lnTo>
                <a:lnTo>
                  <a:pt x="243776" y="2196922"/>
                </a:lnTo>
                <a:lnTo>
                  <a:pt x="236283" y="2214435"/>
                </a:lnTo>
                <a:close/>
              </a:path>
              <a:path w="1180464" h="2726054">
                <a:moveTo>
                  <a:pt x="206324" y="2284501"/>
                </a:moveTo>
                <a:lnTo>
                  <a:pt x="188810" y="2277008"/>
                </a:lnTo>
                <a:lnTo>
                  <a:pt x="196303" y="2259495"/>
                </a:lnTo>
                <a:lnTo>
                  <a:pt x="213817" y="2266988"/>
                </a:lnTo>
                <a:lnTo>
                  <a:pt x="206324" y="2284501"/>
                </a:lnTo>
                <a:close/>
              </a:path>
              <a:path w="1180464" h="2726054">
                <a:moveTo>
                  <a:pt x="123926" y="2477173"/>
                </a:moveTo>
                <a:lnTo>
                  <a:pt x="106413" y="2469680"/>
                </a:lnTo>
                <a:lnTo>
                  <a:pt x="166331" y="2329560"/>
                </a:lnTo>
                <a:lnTo>
                  <a:pt x="183857" y="2337054"/>
                </a:lnTo>
                <a:lnTo>
                  <a:pt x="123926" y="2477173"/>
                </a:lnTo>
                <a:close/>
              </a:path>
              <a:path w="1180464" h="2726054">
                <a:moveTo>
                  <a:pt x="93967" y="2547239"/>
                </a:moveTo>
                <a:lnTo>
                  <a:pt x="76453" y="2539745"/>
                </a:lnTo>
                <a:lnTo>
                  <a:pt x="83934" y="2522232"/>
                </a:lnTo>
                <a:lnTo>
                  <a:pt x="101460" y="2529713"/>
                </a:lnTo>
                <a:lnTo>
                  <a:pt x="93967" y="2547239"/>
                </a:lnTo>
                <a:close/>
              </a:path>
              <a:path w="1180464" h="2726054">
                <a:moveTo>
                  <a:pt x="63995" y="2617292"/>
                </a:moveTo>
                <a:lnTo>
                  <a:pt x="46481" y="2609799"/>
                </a:lnTo>
                <a:lnTo>
                  <a:pt x="53975" y="2592285"/>
                </a:lnTo>
                <a:lnTo>
                  <a:pt x="71488" y="2599778"/>
                </a:lnTo>
                <a:lnTo>
                  <a:pt x="63995" y="2617292"/>
                </a:lnTo>
                <a:close/>
              </a:path>
              <a:path w="1180464" h="2726054">
                <a:moveTo>
                  <a:pt x="17513" y="2725978"/>
                </a:moveTo>
                <a:lnTo>
                  <a:pt x="0" y="2718485"/>
                </a:lnTo>
                <a:lnTo>
                  <a:pt x="24015" y="2662351"/>
                </a:lnTo>
                <a:lnTo>
                  <a:pt x="41528" y="2669844"/>
                </a:lnTo>
                <a:lnTo>
                  <a:pt x="17513" y="2725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3"/>
          <p:cNvSpPr/>
          <p:nvPr/>
        </p:nvSpPr>
        <p:spPr>
          <a:xfrm>
            <a:off x="8969459" y="3897217"/>
            <a:ext cx="131347" cy="1295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4"/>
          <p:cNvSpPr/>
          <p:nvPr/>
        </p:nvSpPr>
        <p:spPr>
          <a:xfrm>
            <a:off x="7027197" y="3469608"/>
            <a:ext cx="133007" cy="127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5"/>
          <p:cNvSpPr/>
          <p:nvPr/>
        </p:nvSpPr>
        <p:spPr>
          <a:xfrm>
            <a:off x="6268156" y="4537767"/>
            <a:ext cx="131292" cy="127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6"/>
          <p:cNvSpPr/>
          <p:nvPr/>
        </p:nvSpPr>
        <p:spPr>
          <a:xfrm>
            <a:off x="7453092" y="1391672"/>
            <a:ext cx="1894954" cy="5408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7"/>
          <p:cNvSpPr/>
          <p:nvPr/>
        </p:nvSpPr>
        <p:spPr>
          <a:xfrm>
            <a:off x="6272754" y="3346774"/>
            <a:ext cx="311150" cy="654050"/>
          </a:xfrm>
          <a:custGeom>
            <a:avLst/>
            <a:gdLst/>
            <a:ahLst/>
            <a:cxnLst/>
            <a:rect l="l" t="t" r="r" b="b"/>
            <a:pathLst>
              <a:path w="311150" h="654050">
                <a:moveTo>
                  <a:pt x="293649" y="653592"/>
                </a:moveTo>
                <a:lnTo>
                  <a:pt x="0" y="7886"/>
                </a:lnTo>
                <a:lnTo>
                  <a:pt x="17335" y="0"/>
                </a:lnTo>
                <a:lnTo>
                  <a:pt x="310997" y="645706"/>
                </a:lnTo>
                <a:lnTo>
                  <a:pt x="293649" y="653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8"/>
          <p:cNvSpPr/>
          <p:nvPr/>
        </p:nvSpPr>
        <p:spPr>
          <a:xfrm>
            <a:off x="8705375" y="1436529"/>
            <a:ext cx="313055" cy="2466975"/>
          </a:xfrm>
          <a:custGeom>
            <a:avLst/>
            <a:gdLst/>
            <a:ahLst/>
            <a:cxnLst/>
            <a:rect l="l" t="t" r="r" b="b"/>
            <a:pathLst>
              <a:path w="313054" h="2466975">
                <a:moveTo>
                  <a:pt x="293662" y="2466568"/>
                </a:moveTo>
                <a:lnTo>
                  <a:pt x="0" y="2247"/>
                </a:lnTo>
                <a:lnTo>
                  <a:pt x="18923" y="0"/>
                </a:lnTo>
                <a:lnTo>
                  <a:pt x="312572" y="2464320"/>
                </a:lnTo>
                <a:lnTo>
                  <a:pt x="293662" y="2466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9"/>
          <p:cNvSpPr/>
          <p:nvPr/>
        </p:nvSpPr>
        <p:spPr>
          <a:xfrm>
            <a:off x="6275471" y="1430217"/>
            <a:ext cx="2445385" cy="1962785"/>
          </a:xfrm>
          <a:custGeom>
            <a:avLst/>
            <a:gdLst/>
            <a:ahLst/>
            <a:cxnLst/>
            <a:rect l="l" t="t" r="r" b="b"/>
            <a:pathLst>
              <a:path w="2445385" h="1962785">
                <a:moveTo>
                  <a:pt x="11899" y="1962289"/>
                </a:moveTo>
                <a:lnTo>
                  <a:pt x="0" y="1947417"/>
                </a:lnTo>
                <a:lnTo>
                  <a:pt x="2433408" y="0"/>
                </a:lnTo>
                <a:lnTo>
                  <a:pt x="2445308" y="14871"/>
                </a:lnTo>
                <a:lnTo>
                  <a:pt x="11899" y="1962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0"/>
          <p:cNvSpPr/>
          <p:nvPr/>
        </p:nvSpPr>
        <p:spPr>
          <a:xfrm>
            <a:off x="6250986" y="3316764"/>
            <a:ext cx="131334" cy="1295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1"/>
          <p:cNvSpPr/>
          <p:nvPr/>
        </p:nvSpPr>
        <p:spPr>
          <a:xfrm>
            <a:off x="8634585" y="1408842"/>
            <a:ext cx="131292" cy="127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2"/>
          <p:cNvSpPr txBox="1"/>
          <p:nvPr/>
        </p:nvSpPr>
        <p:spPr>
          <a:xfrm>
            <a:off x="6121458" y="3013208"/>
            <a:ext cx="154940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i="1" spc="10" dirty="0">
                <a:latin typeface="Calibri"/>
                <a:cs typeface="Calibri"/>
              </a:rPr>
              <a:t>B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40" name="object 23"/>
          <p:cNvSpPr/>
          <p:nvPr/>
        </p:nvSpPr>
        <p:spPr>
          <a:xfrm>
            <a:off x="6274430" y="3634860"/>
            <a:ext cx="2834144" cy="70280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4"/>
          <p:cNvSpPr/>
          <p:nvPr/>
        </p:nvSpPr>
        <p:spPr>
          <a:xfrm>
            <a:off x="5769757" y="3709714"/>
            <a:ext cx="97155" cy="474345"/>
          </a:xfrm>
          <a:custGeom>
            <a:avLst/>
            <a:gdLst/>
            <a:ahLst/>
            <a:cxnLst/>
            <a:rect l="l" t="t" r="r" b="b"/>
            <a:pathLst>
              <a:path w="97154" h="474345">
                <a:moveTo>
                  <a:pt x="94738" y="8953"/>
                </a:moveTo>
                <a:lnTo>
                  <a:pt x="82651" y="8953"/>
                </a:lnTo>
                <a:lnTo>
                  <a:pt x="89649" y="0"/>
                </a:lnTo>
                <a:lnTo>
                  <a:pt x="97155" y="5867"/>
                </a:lnTo>
                <a:lnTo>
                  <a:pt x="94738" y="8953"/>
                </a:lnTo>
                <a:close/>
              </a:path>
              <a:path w="97154" h="474345">
                <a:moveTo>
                  <a:pt x="17381" y="370210"/>
                </a:moveTo>
                <a:lnTo>
                  <a:pt x="5003" y="329399"/>
                </a:lnTo>
                <a:lnTo>
                  <a:pt x="820" y="286410"/>
                </a:lnTo>
                <a:lnTo>
                  <a:pt x="609" y="265429"/>
                </a:lnTo>
                <a:lnTo>
                  <a:pt x="762" y="253911"/>
                </a:lnTo>
                <a:lnTo>
                  <a:pt x="3187" y="204444"/>
                </a:lnTo>
                <a:lnTo>
                  <a:pt x="8788" y="154851"/>
                </a:lnTo>
                <a:lnTo>
                  <a:pt x="17983" y="111823"/>
                </a:lnTo>
                <a:lnTo>
                  <a:pt x="33350" y="76085"/>
                </a:lnTo>
                <a:lnTo>
                  <a:pt x="64096" y="31521"/>
                </a:lnTo>
                <a:lnTo>
                  <a:pt x="82727" y="8851"/>
                </a:lnTo>
                <a:lnTo>
                  <a:pt x="94738" y="8953"/>
                </a:lnTo>
                <a:lnTo>
                  <a:pt x="90144" y="14820"/>
                </a:lnTo>
                <a:lnTo>
                  <a:pt x="81348" y="25463"/>
                </a:lnTo>
                <a:lnTo>
                  <a:pt x="71549" y="37452"/>
                </a:lnTo>
                <a:lnTo>
                  <a:pt x="46291" y="72809"/>
                </a:lnTo>
                <a:lnTo>
                  <a:pt x="30134" y="105537"/>
                </a:lnTo>
                <a:lnTo>
                  <a:pt x="27096" y="114592"/>
                </a:lnTo>
                <a:lnTo>
                  <a:pt x="24613" y="123723"/>
                </a:lnTo>
                <a:lnTo>
                  <a:pt x="16510" y="168160"/>
                </a:lnTo>
                <a:lnTo>
                  <a:pt x="11794" y="217779"/>
                </a:lnTo>
                <a:lnTo>
                  <a:pt x="10134" y="265544"/>
                </a:lnTo>
                <a:lnTo>
                  <a:pt x="10161" y="276390"/>
                </a:lnTo>
                <a:lnTo>
                  <a:pt x="10360" y="286677"/>
                </a:lnTo>
                <a:lnTo>
                  <a:pt x="10701" y="295719"/>
                </a:lnTo>
                <a:lnTo>
                  <a:pt x="11241" y="304317"/>
                </a:lnTo>
                <a:lnTo>
                  <a:pt x="12048" y="312445"/>
                </a:lnTo>
                <a:lnTo>
                  <a:pt x="13084" y="320154"/>
                </a:lnTo>
                <a:lnTo>
                  <a:pt x="14335" y="327456"/>
                </a:lnTo>
                <a:lnTo>
                  <a:pt x="15777" y="334416"/>
                </a:lnTo>
                <a:lnTo>
                  <a:pt x="17458" y="341223"/>
                </a:lnTo>
                <a:lnTo>
                  <a:pt x="19222" y="347446"/>
                </a:lnTo>
                <a:lnTo>
                  <a:pt x="21259" y="353822"/>
                </a:lnTo>
                <a:lnTo>
                  <a:pt x="23327" y="359689"/>
                </a:lnTo>
                <a:lnTo>
                  <a:pt x="25200" y="364604"/>
                </a:lnTo>
                <a:lnTo>
                  <a:pt x="25318" y="365051"/>
                </a:lnTo>
                <a:lnTo>
                  <a:pt x="17381" y="370210"/>
                </a:lnTo>
                <a:close/>
              </a:path>
              <a:path w="97154" h="474345">
                <a:moveTo>
                  <a:pt x="81356" y="25463"/>
                </a:moveTo>
                <a:close/>
              </a:path>
              <a:path w="97154" h="474345">
                <a:moveTo>
                  <a:pt x="71551" y="37452"/>
                </a:moveTo>
                <a:close/>
              </a:path>
              <a:path w="97154" h="474345">
                <a:moveTo>
                  <a:pt x="61274" y="50736"/>
                </a:moveTo>
                <a:close/>
              </a:path>
              <a:path w="97154" h="474345">
                <a:moveTo>
                  <a:pt x="56172" y="57797"/>
                </a:moveTo>
                <a:close/>
              </a:path>
              <a:path w="97154" h="474345">
                <a:moveTo>
                  <a:pt x="51150" y="65163"/>
                </a:moveTo>
                <a:lnTo>
                  <a:pt x="51231" y="65036"/>
                </a:lnTo>
                <a:lnTo>
                  <a:pt x="51150" y="65163"/>
                </a:lnTo>
                <a:close/>
              </a:path>
              <a:path w="97154" h="474345">
                <a:moveTo>
                  <a:pt x="46291" y="72809"/>
                </a:moveTo>
                <a:lnTo>
                  <a:pt x="46380" y="72656"/>
                </a:lnTo>
                <a:lnTo>
                  <a:pt x="46291" y="72809"/>
                </a:lnTo>
                <a:close/>
              </a:path>
              <a:path w="97154" h="474345">
                <a:moveTo>
                  <a:pt x="41748" y="80584"/>
                </a:moveTo>
                <a:close/>
              </a:path>
              <a:path w="97154" h="474345">
                <a:moveTo>
                  <a:pt x="41676" y="80721"/>
                </a:moveTo>
                <a:lnTo>
                  <a:pt x="41748" y="80584"/>
                </a:lnTo>
                <a:lnTo>
                  <a:pt x="41676" y="80721"/>
                </a:lnTo>
                <a:close/>
              </a:path>
              <a:path w="97154" h="474345">
                <a:moveTo>
                  <a:pt x="37432" y="88754"/>
                </a:moveTo>
                <a:close/>
              </a:path>
              <a:path w="97154" h="474345">
                <a:moveTo>
                  <a:pt x="37382" y="88861"/>
                </a:moveTo>
                <a:close/>
              </a:path>
              <a:path w="97154" h="474345">
                <a:moveTo>
                  <a:pt x="33497" y="97160"/>
                </a:moveTo>
                <a:lnTo>
                  <a:pt x="33566" y="96989"/>
                </a:lnTo>
                <a:lnTo>
                  <a:pt x="33497" y="97160"/>
                </a:lnTo>
                <a:close/>
              </a:path>
              <a:path w="97154" h="474345">
                <a:moveTo>
                  <a:pt x="33469" y="97231"/>
                </a:moveTo>
                <a:close/>
              </a:path>
              <a:path w="97154" h="474345">
                <a:moveTo>
                  <a:pt x="30022" y="105816"/>
                </a:moveTo>
                <a:lnTo>
                  <a:pt x="30111" y="105537"/>
                </a:lnTo>
                <a:lnTo>
                  <a:pt x="30022" y="105816"/>
                </a:lnTo>
                <a:close/>
              </a:path>
              <a:path w="97154" h="474345">
                <a:moveTo>
                  <a:pt x="27127" y="114476"/>
                </a:moveTo>
                <a:lnTo>
                  <a:pt x="27165" y="114338"/>
                </a:lnTo>
                <a:lnTo>
                  <a:pt x="27127" y="114476"/>
                </a:lnTo>
                <a:close/>
              </a:path>
              <a:path w="97154" h="474345">
                <a:moveTo>
                  <a:pt x="27096" y="114592"/>
                </a:moveTo>
                <a:close/>
              </a:path>
              <a:path w="97154" h="474345">
                <a:moveTo>
                  <a:pt x="24561" y="123913"/>
                </a:moveTo>
                <a:lnTo>
                  <a:pt x="24599" y="123723"/>
                </a:lnTo>
                <a:lnTo>
                  <a:pt x="24561" y="123913"/>
                </a:lnTo>
                <a:close/>
              </a:path>
              <a:path w="97154" h="474345">
                <a:moveTo>
                  <a:pt x="22225" y="134061"/>
                </a:moveTo>
                <a:lnTo>
                  <a:pt x="22250" y="133908"/>
                </a:lnTo>
                <a:lnTo>
                  <a:pt x="22225" y="134061"/>
                </a:lnTo>
                <a:close/>
              </a:path>
              <a:path w="97154" h="474345">
                <a:moveTo>
                  <a:pt x="20118" y="144834"/>
                </a:moveTo>
                <a:close/>
              </a:path>
              <a:path w="97154" h="474345">
                <a:moveTo>
                  <a:pt x="20106" y="144907"/>
                </a:moveTo>
                <a:close/>
              </a:path>
              <a:path w="97154" h="474345">
                <a:moveTo>
                  <a:pt x="18209" y="156298"/>
                </a:moveTo>
                <a:close/>
              </a:path>
              <a:path w="97154" h="474345">
                <a:moveTo>
                  <a:pt x="16512" y="168142"/>
                </a:moveTo>
                <a:close/>
              </a:path>
              <a:path w="97154" h="474345">
                <a:moveTo>
                  <a:pt x="16510" y="168160"/>
                </a:moveTo>
                <a:close/>
              </a:path>
              <a:path w="97154" h="474345">
                <a:moveTo>
                  <a:pt x="13760" y="192747"/>
                </a:moveTo>
                <a:close/>
              </a:path>
              <a:path w="97154" h="474345">
                <a:moveTo>
                  <a:pt x="12681" y="205270"/>
                </a:moveTo>
                <a:close/>
              </a:path>
              <a:path w="97154" h="474345">
                <a:moveTo>
                  <a:pt x="10161" y="276364"/>
                </a:moveTo>
                <a:close/>
              </a:path>
              <a:path w="97154" h="474345">
                <a:moveTo>
                  <a:pt x="10353" y="286499"/>
                </a:moveTo>
                <a:close/>
              </a:path>
              <a:path w="97154" h="474345">
                <a:moveTo>
                  <a:pt x="70342" y="423494"/>
                </a:moveTo>
                <a:lnTo>
                  <a:pt x="51904" y="423494"/>
                </a:lnTo>
                <a:lnTo>
                  <a:pt x="59905" y="418312"/>
                </a:lnTo>
                <a:lnTo>
                  <a:pt x="25385" y="365051"/>
                </a:lnTo>
                <a:lnTo>
                  <a:pt x="42595" y="353822"/>
                </a:lnTo>
                <a:lnTo>
                  <a:pt x="70342" y="423494"/>
                </a:lnTo>
                <a:close/>
              </a:path>
              <a:path w="97154" h="474345">
                <a:moveTo>
                  <a:pt x="25318" y="365051"/>
                </a:moveTo>
                <a:lnTo>
                  <a:pt x="25095" y="364604"/>
                </a:lnTo>
                <a:lnTo>
                  <a:pt x="25351" y="365000"/>
                </a:lnTo>
                <a:close/>
              </a:path>
              <a:path w="97154" h="474345">
                <a:moveTo>
                  <a:pt x="25351" y="365000"/>
                </a:moveTo>
                <a:lnTo>
                  <a:pt x="25095" y="364604"/>
                </a:lnTo>
                <a:lnTo>
                  <a:pt x="25351" y="365000"/>
                </a:lnTo>
                <a:close/>
              </a:path>
              <a:path w="97154" h="474345">
                <a:moveTo>
                  <a:pt x="25671" y="365493"/>
                </a:moveTo>
                <a:lnTo>
                  <a:pt x="25539" y="365493"/>
                </a:lnTo>
                <a:lnTo>
                  <a:pt x="25365" y="365021"/>
                </a:lnTo>
                <a:lnTo>
                  <a:pt x="25671" y="365493"/>
                </a:lnTo>
                <a:close/>
              </a:path>
              <a:path w="97154" h="474345">
                <a:moveTo>
                  <a:pt x="25539" y="365493"/>
                </a:moveTo>
                <a:lnTo>
                  <a:pt x="25318" y="365051"/>
                </a:lnTo>
                <a:lnTo>
                  <a:pt x="25539" y="365493"/>
                </a:lnTo>
                <a:close/>
              </a:path>
              <a:path w="97154" h="474345">
                <a:moveTo>
                  <a:pt x="51904" y="423494"/>
                </a:moveTo>
                <a:lnTo>
                  <a:pt x="17381" y="370210"/>
                </a:lnTo>
                <a:lnTo>
                  <a:pt x="25318" y="365051"/>
                </a:lnTo>
                <a:lnTo>
                  <a:pt x="25539" y="365493"/>
                </a:lnTo>
                <a:lnTo>
                  <a:pt x="25671" y="365493"/>
                </a:lnTo>
                <a:lnTo>
                  <a:pt x="59905" y="418312"/>
                </a:lnTo>
                <a:lnTo>
                  <a:pt x="51904" y="423494"/>
                </a:lnTo>
                <a:close/>
              </a:path>
              <a:path w="97154" h="474345">
                <a:moveTo>
                  <a:pt x="90512" y="474141"/>
                </a:moveTo>
                <a:lnTo>
                  <a:pt x="0" y="381508"/>
                </a:lnTo>
                <a:lnTo>
                  <a:pt x="17381" y="370210"/>
                </a:lnTo>
                <a:lnTo>
                  <a:pt x="51904" y="423494"/>
                </a:lnTo>
                <a:lnTo>
                  <a:pt x="70342" y="423494"/>
                </a:lnTo>
                <a:lnTo>
                  <a:pt x="90512" y="474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5"/>
          <p:cNvSpPr/>
          <p:nvPr/>
        </p:nvSpPr>
        <p:spPr>
          <a:xfrm>
            <a:off x="7026727" y="3041605"/>
            <a:ext cx="326390" cy="198120"/>
          </a:xfrm>
          <a:custGeom>
            <a:avLst/>
            <a:gdLst/>
            <a:ahLst/>
            <a:cxnLst/>
            <a:rect l="l" t="t" r="r" b="b"/>
            <a:pathLst>
              <a:path w="326389" h="198120">
                <a:moveTo>
                  <a:pt x="115430" y="58724"/>
                </a:moveTo>
                <a:lnTo>
                  <a:pt x="0" y="0"/>
                </a:lnTo>
                <a:lnTo>
                  <a:pt x="129146" y="9817"/>
                </a:lnTo>
                <a:lnTo>
                  <a:pt x="128362" y="12611"/>
                </a:lnTo>
                <a:lnTo>
                  <a:pt x="62636" y="12611"/>
                </a:lnTo>
                <a:lnTo>
                  <a:pt x="59651" y="21666"/>
                </a:lnTo>
                <a:lnTo>
                  <a:pt x="120226" y="41624"/>
                </a:lnTo>
                <a:lnTo>
                  <a:pt x="115430" y="58724"/>
                </a:lnTo>
                <a:close/>
              </a:path>
              <a:path w="326389" h="198120">
                <a:moveTo>
                  <a:pt x="120226" y="41624"/>
                </a:moveTo>
                <a:lnTo>
                  <a:pt x="59651" y="21666"/>
                </a:lnTo>
                <a:lnTo>
                  <a:pt x="62636" y="12611"/>
                </a:lnTo>
                <a:lnTo>
                  <a:pt x="122803" y="32434"/>
                </a:lnTo>
                <a:lnTo>
                  <a:pt x="120226" y="41624"/>
                </a:lnTo>
                <a:close/>
              </a:path>
              <a:path w="326389" h="198120">
                <a:moveTo>
                  <a:pt x="122803" y="32434"/>
                </a:moveTo>
                <a:lnTo>
                  <a:pt x="62636" y="12611"/>
                </a:lnTo>
                <a:lnTo>
                  <a:pt x="128362" y="12611"/>
                </a:lnTo>
                <a:lnTo>
                  <a:pt x="122803" y="32434"/>
                </a:lnTo>
                <a:close/>
              </a:path>
              <a:path w="326389" h="198120">
                <a:moveTo>
                  <a:pt x="137304" y="47251"/>
                </a:moveTo>
                <a:lnTo>
                  <a:pt x="120226" y="41624"/>
                </a:lnTo>
                <a:lnTo>
                  <a:pt x="122803" y="32434"/>
                </a:lnTo>
                <a:lnTo>
                  <a:pt x="140652" y="38315"/>
                </a:lnTo>
                <a:lnTo>
                  <a:pt x="141439" y="38658"/>
                </a:lnTo>
                <a:lnTo>
                  <a:pt x="156861" y="47028"/>
                </a:lnTo>
                <a:lnTo>
                  <a:pt x="136893" y="47028"/>
                </a:lnTo>
                <a:lnTo>
                  <a:pt x="137304" y="47251"/>
                </a:lnTo>
                <a:close/>
              </a:path>
              <a:path w="326389" h="198120">
                <a:moveTo>
                  <a:pt x="137668" y="47370"/>
                </a:moveTo>
                <a:lnTo>
                  <a:pt x="137304" y="47251"/>
                </a:lnTo>
                <a:lnTo>
                  <a:pt x="136893" y="47028"/>
                </a:lnTo>
                <a:lnTo>
                  <a:pt x="137668" y="47370"/>
                </a:lnTo>
                <a:close/>
              </a:path>
              <a:path w="326389" h="198120">
                <a:moveTo>
                  <a:pt x="157493" y="47370"/>
                </a:moveTo>
                <a:lnTo>
                  <a:pt x="137668" y="47370"/>
                </a:lnTo>
                <a:lnTo>
                  <a:pt x="136893" y="47028"/>
                </a:lnTo>
                <a:lnTo>
                  <a:pt x="156861" y="47028"/>
                </a:lnTo>
                <a:lnTo>
                  <a:pt x="157493" y="47370"/>
                </a:lnTo>
                <a:close/>
              </a:path>
              <a:path w="326389" h="198120">
                <a:moveTo>
                  <a:pt x="175983" y="57873"/>
                </a:moveTo>
                <a:lnTo>
                  <a:pt x="156883" y="57873"/>
                </a:lnTo>
                <a:lnTo>
                  <a:pt x="137304" y="47251"/>
                </a:lnTo>
                <a:lnTo>
                  <a:pt x="137668" y="47370"/>
                </a:lnTo>
                <a:lnTo>
                  <a:pt x="157493" y="47370"/>
                </a:lnTo>
                <a:lnTo>
                  <a:pt x="161518" y="49555"/>
                </a:lnTo>
                <a:lnTo>
                  <a:pt x="175983" y="57873"/>
                </a:lnTo>
                <a:close/>
              </a:path>
              <a:path w="326389" h="198120">
                <a:moveTo>
                  <a:pt x="195467" y="69519"/>
                </a:moveTo>
                <a:lnTo>
                  <a:pt x="177139" y="69519"/>
                </a:lnTo>
                <a:lnTo>
                  <a:pt x="156781" y="57823"/>
                </a:lnTo>
                <a:lnTo>
                  <a:pt x="175983" y="57873"/>
                </a:lnTo>
                <a:lnTo>
                  <a:pt x="181990" y="61328"/>
                </a:lnTo>
                <a:lnTo>
                  <a:pt x="195467" y="69519"/>
                </a:lnTo>
                <a:close/>
              </a:path>
              <a:path w="326389" h="198120">
                <a:moveTo>
                  <a:pt x="214761" y="81660"/>
                </a:moveTo>
                <a:lnTo>
                  <a:pt x="197103" y="81660"/>
                </a:lnTo>
                <a:lnTo>
                  <a:pt x="177037" y="69468"/>
                </a:lnTo>
                <a:lnTo>
                  <a:pt x="195467" y="69519"/>
                </a:lnTo>
                <a:lnTo>
                  <a:pt x="202133" y="73571"/>
                </a:lnTo>
                <a:lnTo>
                  <a:pt x="211899" y="79781"/>
                </a:lnTo>
                <a:lnTo>
                  <a:pt x="214761" y="81660"/>
                </a:lnTo>
                <a:close/>
              </a:path>
              <a:path w="326389" h="198120">
                <a:moveTo>
                  <a:pt x="223984" y="87782"/>
                </a:moveTo>
                <a:lnTo>
                  <a:pt x="206730" y="87782"/>
                </a:lnTo>
                <a:lnTo>
                  <a:pt x="197015" y="81610"/>
                </a:lnTo>
                <a:lnTo>
                  <a:pt x="214761" y="81660"/>
                </a:lnTo>
                <a:lnTo>
                  <a:pt x="221335" y="85978"/>
                </a:lnTo>
                <a:lnTo>
                  <a:pt x="223984" y="87782"/>
                </a:lnTo>
                <a:close/>
              </a:path>
              <a:path w="326389" h="198120">
                <a:moveTo>
                  <a:pt x="299635" y="154355"/>
                </a:moveTo>
                <a:lnTo>
                  <a:pt x="279526" y="154355"/>
                </a:lnTo>
                <a:lnTo>
                  <a:pt x="286410" y="147777"/>
                </a:lnTo>
                <a:lnTo>
                  <a:pt x="242578" y="101902"/>
                </a:lnTo>
                <a:lnTo>
                  <a:pt x="258216" y="87312"/>
                </a:lnTo>
                <a:lnTo>
                  <a:pt x="299635" y="154355"/>
                </a:lnTo>
                <a:close/>
              </a:path>
              <a:path w="326389" h="198120">
                <a:moveTo>
                  <a:pt x="240711" y="99948"/>
                </a:moveTo>
                <a:lnTo>
                  <a:pt x="224942" y="99948"/>
                </a:lnTo>
                <a:lnTo>
                  <a:pt x="215976" y="93852"/>
                </a:lnTo>
                <a:lnTo>
                  <a:pt x="206667" y="87744"/>
                </a:lnTo>
                <a:lnTo>
                  <a:pt x="223984" y="87782"/>
                </a:lnTo>
                <a:lnTo>
                  <a:pt x="230365" y="92125"/>
                </a:lnTo>
                <a:lnTo>
                  <a:pt x="238823" y="98107"/>
                </a:lnTo>
                <a:lnTo>
                  <a:pt x="239521" y="98704"/>
                </a:lnTo>
                <a:lnTo>
                  <a:pt x="240711" y="99948"/>
                </a:lnTo>
                <a:close/>
              </a:path>
              <a:path w="326389" h="198120">
                <a:moveTo>
                  <a:pt x="232968" y="105628"/>
                </a:moveTo>
                <a:lnTo>
                  <a:pt x="224866" y="99898"/>
                </a:lnTo>
                <a:lnTo>
                  <a:pt x="240711" y="99948"/>
                </a:lnTo>
                <a:lnTo>
                  <a:pt x="242578" y="101902"/>
                </a:lnTo>
                <a:lnTo>
                  <a:pt x="238955" y="105282"/>
                </a:lnTo>
                <a:lnTo>
                  <a:pt x="232638" y="105282"/>
                </a:lnTo>
                <a:lnTo>
                  <a:pt x="232968" y="105628"/>
                </a:lnTo>
                <a:close/>
              </a:path>
              <a:path w="326389" h="198120">
                <a:moveTo>
                  <a:pt x="279526" y="154355"/>
                </a:moveTo>
                <a:lnTo>
                  <a:pt x="235615" y="108398"/>
                </a:lnTo>
                <a:lnTo>
                  <a:pt x="242578" y="101902"/>
                </a:lnTo>
                <a:lnTo>
                  <a:pt x="286410" y="147777"/>
                </a:lnTo>
                <a:lnTo>
                  <a:pt x="279526" y="154355"/>
                </a:lnTo>
                <a:close/>
              </a:path>
              <a:path w="326389" h="198120">
                <a:moveTo>
                  <a:pt x="233324" y="105879"/>
                </a:moveTo>
                <a:lnTo>
                  <a:pt x="232968" y="105628"/>
                </a:lnTo>
                <a:lnTo>
                  <a:pt x="232638" y="105282"/>
                </a:lnTo>
                <a:lnTo>
                  <a:pt x="233324" y="105879"/>
                </a:lnTo>
                <a:close/>
              </a:path>
              <a:path w="326389" h="198120">
                <a:moveTo>
                  <a:pt x="238315" y="105879"/>
                </a:moveTo>
                <a:lnTo>
                  <a:pt x="233324" y="105879"/>
                </a:lnTo>
                <a:lnTo>
                  <a:pt x="232638" y="105282"/>
                </a:lnTo>
                <a:lnTo>
                  <a:pt x="238955" y="105282"/>
                </a:lnTo>
                <a:lnTo>
                  <a:pt x="238315" y="105879"/>
                </a:lnTo>
                <a:close/>
              </a:path>
              <a:path w="326389" h="198120">
                <a:moveTo>
                  <a:pt x="235615" y="108398"/>
                </a:moveTo>
                <a:lnTo>
                  <a:pt x="232968" y="105628"/>
                </a:lnTo>
                <a:lnTo>
                  <a:pt x="233324" y="105879"/>
                </a:lnTo>
                <a:lnTo>
                  <a:pt x="238315" y="105879"/>
                </a:lnTo>
                <a:lnTo>
                  <a:pt x="235615" y="108398"/>
                </a:lnTo>
                <a:close/>
              </a:path>
              <a:path w="326389" h="198120">
                <a:moveTo>
                  <a:pt x="326288" y="197497"/>
                </a:moveTo>
                <a:lnTo>
                  <a:pt x="221068" y="121970"/>
                </a:lnTo>
                <a:lnTo>
                  <a:pt x="235615" y="108398"/>
                </a:lnTo>
                <a:lnTo>
                  <a:pt x="279526" y="154355"/>
                </a:lnTo>
                <a:lnTo>
                  <a:pt x="299635" y="154355"/>
                </a:lnTo>
                <a:lnTo>
                  <a:pt x="326288" y="19749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6"/>
          <p:cNvSpPr/>
          <p:nvPr/>
        </p:nvSpPr>
        <p:spPr>
          <a:xfrm>
            <a:off x="8422889" y="2910173"/>
            <a:ext cx="688975" cy="234950"/>
          </a:xfrm>
          <a:custGeom>
            <a:avLst/>
            <a:gdLst/>
            <a:ahLst/>
            <a:cxnLst/>
            <a:rect l="l" t="t" r="r" b="b"/>
            <a:pathLst>
              <a:path w="688975" h="234950">
                <a:moveTo>
                  <a:pt x="684114" y="36156"/>
                </a:moveTo>
                <a:lnTo>
                  <a:pt x="625005" y="36156"/>
                </a:lnTo>
                <a:lnTo>
                  <a:pt x="625868" y="26670"/>
                </a:lnTo>
                <a:lnTo>
                  <a:pt x="562657" y="20863"/>
                </a:lnTo>
                <a:lnTo>
                  <a:pt x="564680" y="0"/>
                </a:lnTo>
                <a:lnTo>
                  <a:pt x="684114" y="36156"/>
                </a:lnTo>
                <a:close/>
              </a:path>
              <a:path w="688975" h="234950">
                <a:moveTo>
                  <a:pt x="102121" y="158808"/>
                </a:moveTo>
                <a:lnTo>
                  <a:pt x="96161" y="151382"/>
                </a:lnTo>
                <a:lnTo>
                  <a:pt x="100977" y="147535"/>
                </a:lnTo>
                <a:lnTo>
                  <a:pt x="111086" y="140182"/>
                </a:lnTo>
                <a:lnTo>
                  <a:pt x="147802" y="116382"/>
                </a:lnTo>
                <a:lnTo>
                  <a:pt x="182803" y="98920"/>
                </a:lnTo>
                <a:lnTo>
                  <a:pt x="226352" y="81635"/>
                </a:lnTo>
                <a:lnTo>
                  <a:pt x="275170" y="64465"/>
                </a:lnTo>
                <a:lnTo>
                  <a:pt x="318058" y="49669"/>
                </a:lnTo>
                <a:lnTo>
                  <a:pt x="360260" y="38366"/>
                </a:lnTo>
                <a:lnTo>
                  <a:pt x="409511" y="30467"/>
                </a:lnTo>
                <a:lnTo>
                  <a:pt x="447802" y="26047"/>
                </a:lnTo>
                <a:lnTo>
                  <a:pt x="487997" y="22529"/>
                </a:lnTo>
                <a:lnTo>
                  <a:pt x="527900" y="20485"/>
                </a:lnTo>
                <a:lnTo>
                  <a:pt x="547014" y="20205"/>
                </a:lnTo>
                <a:lnTo>
                  <a:pt x="556882" y="20332"/>
                </a:lnTo>
                <a:lnTo>
                  <a:pt x="562657" y="20863"/>
                </a:lnTo>
                <a:lnTo>
                  <a:pt x="561797" y="29730"/>
                </a:lnTo>
                <a:lnTo>
                  <a:pt x="546989" y="29730"/>
                </a:lnTo>
                <a:lnTo>
                  <a:pt x="537718" y="29794"/>
                </a:lnTo>
                <a:lnTo>
                  <a:pt x="528768" y="29997"/>
                </a:lnTo>
                <a:lnTo>
                  <a:pt x="528294" y="29997"/>
                </a:lnTo>
                <a:lnTo>
                  <a:pt x="508634" y="30797"/>
                </a:lnTo>
                <a:lnTo>
                  <a:pt x="488875" y="32029"/>
                </a:lnTo>
                <a:lnTo>
                  <a:pt x="468750" y="33629"/>
                </a:lnTo>
                <a:lnTo>
                  <a:pt x="448703" y="35534"/>
                </a:lnTo>
                <a:lnTo>
                  <a:pt x="429270" y="37655"/>
                </a:lnTo>
                <a:lnTo>
                  <a:pt x="385025" y="43472"/>
                </a:lnTo>
                <a:lnTo>
                  <a:pt x="348185" y="50965"/>
                </a:lnTo>
                <a:lnTo>
                  <a:pt x="334316" y="54698"/>
                </a:lnTo>
                <a:lnTo>
                  <a:pt x="320813" y="58788"/>
                </a:lnTo>
                <a:lnTo>
                  <a:pt x="307181" y="63271"/>
                </a:lnTo>
                <a:lnTo>
                  <a:pt x="246341" y="84645"/>
                </a:lnTo>
                <a:lnTo>
                  <a:pt x="229547" y="90614"/>
                </a:lnTo>
                <a:lnTo>
                  <a:pt x="186580" y="107670"/>
                </a:lnTo>
                <a:lnTo>
                  <a:pt x="152380" y="124739"/>
                </a:lnTo>
                <a:lnTo>
                  <a:pt x="143992" y="129641"/>
                </a:lnTo>
                <a:lnTo>
                  <a:pt x="135369" y="135064"/>
                </a:lnTo>
                <a:lnTo>
                  <a:pt x="126185" y="141211"/>
                </a:lnTo>
                <a:lnTo>
                  <a:pt x="116554" y="147980"/>
                </a:lnTo>
                <a:lnTo>
                  <a:pt x="106782" y="155105"/>
                </a:lnTo>
                <a:lnTo>
                  <a:pt x="102121" y="158808"/>
                </a:lnTo>
                <a:close/>
              </a:path>
              <a:path w="688975" h="234950">
                <a:moveTo>
                  <a:pt x="625005" y="36156"/>
                </a:moveTo>
                <a:lnTo>
                  <a:pt x="561737" y="30346"/>
                </a:lnTo>
                <a:lnTo>
                  <a:pt x="562657" y="20863"/>
                </a:lnTo>
                <a:lnTo>
                  <a:pt x="625868" y="26670"/>
                </a:lnTo>
                <a:lnTo>
                  <a:pt x="625005" y="36156"/>
                </a:lnTo>
                <a:close/>
              </a:path>
              <a:path w="688975" h="234950">
                <a:moveTo>
                  <a:pt x="547025" y="29731"/>
                </a:moveTo>
                <a:close/>
              </a:path>
              <a:path w="688975" h="234950">
                <a:moveTo>
                  <a:pt x="556266" y="29843"/>
                </a:moveTo>
                <a:lnTo>
                  <a:pt x="547025" y="29731"/>
                </a:lnTo>
                <a:lnTo>
                  <a:pt x="561797" y="29730"/>
                </a:lnTo>
                <a:lnTo>
                  <a:pt x="556006" y="29819"/>
                </a:lnTo>
                <a:lnTo>
                  <a:pt x="556266" y="29843"/>
                </a:lnTo>
                <a:close/>
              </a:path>
              <a:path w="688975" h="234950">
                <a:moveTo>
                  <a:pt x="561786" y="29845"/>
                </a:moveTo>
                <a:lnTo>
                  <a:pt x="556365" y="29843"/>
                </a:lnTo>
                <a:lnTo>
                  <a:pt x="556006" y="29819"/>
                </a:lnTo>
                <a:lnTo>
                  <a:pt x="561788" y="29819"/>
                </a:lnTo>
                <a:close/>
              </a:path>
              <a:path w="688975" h="234950">
                <a:moveTo>
                  <a:pt x="561737" y="30346"/>
                </a:moveTo>
                <a:lnTo>
                  <a:pt x="556266" y="29843"/>
                </a:lnTo>
                <a:lnTo>
                  <a:pt x="561786" y="29845"/>
                </a:lnTo>
                <a:lnTo>
                  <a:pt x="561737" y="30346"/>
                </a:lnTo>
                <a:close/>
              </a:path>
              <a:path w="688975" h="234950">
                <a:moveTo>
                  <a:pt x="528205" y="30010"/>
                </a:moveTo>
                <a:lnTo>
                  <a:pt x="528768" y="29997"/>
                </a:lnTo>
                <a:lnTo>
                  <a:pt x="528205" y="30010"/>
                </a:lnTo>
                <a:close/>
              </a:path>
              <a:path w="688975" h="234950">
                <a:moveTo>
                  <a:pt x="559777" y="50558"/>
                </a:moveTo>
                <a:lnTo>
                  <a:pt x="561737" y="30346"/>
                </a:lnTo>
                <a:lnTo>
                  <a:pt x="625005" y="36156"/>
                </a:lnTo>
                <a:lnTo>
                  <a:pt x="684114" y="36156"/>
                </a:lnTo>
                <a:lnTo>
                  <a:pt x="688644" y="37528"/>
                </a:lnTo>
                <a:lnTo>
                  <a:pt x="559777" y="50558"/>
                </a:lnTo>
                <a:close/>
              </a:path>
              <a:path w="688975" h="234950">
                <a:moveTo>
                  <a:pt x="488670" y="32042"/>
                </a:moveTo>
                <a:lnTo>
                  <a:pt x="488875" y="32029"/>
                </a:lnTo>
                <a:lnTo>
                  <a:pt x="488670" y="32042"/>
                </a:lnTo>
                <a:close/>
              </a:path>
              <a:path w="688975" h="234950">
                <a:moveTo>
                  <a:pt x="468591" y="33642"/>
                </a:moveTo>
                <a:lnTo>
                  <a:pt x="468750" y="33629"/>
                </a:lnTo>
                <a:lnTo>
                  <a:pt x="468591" y="33642"/>
                </a:lnTo>
                <a:close/>
              </a:path>
              <a:path w="688975" h="234950">
                <a:moveTo>
                  <a:pt x="429310" y="37655"/>
                </a:moveTo>
                <a:close/>
              </a:path>
              <a:path w="688975" h="234950">
                <a:moveTo>
                  <a:pt x="410718" y="39916"/>
                </a:moveTo>
                <a:close/>
              </a:path>
              <a:path w="688975" h="234950">
                <a:moveTo>
                  <a:pt x="393217" y="42252"/>
                </a:moveTo>
                <a:close/>
              </a:path>
              <a:path w="688975" h="234950">
                <a:moveTo>
                  <a:pt x="385025" y="43472"/>
                </a:moveTo>
                <a:close/>
              </a:path>
              <a:path w="688975" h="234950">
                <a:moveTo>
                  <a:pt x="377212" y="44768"/>
                </a:moveTo>
                <a:close/>
              </a:path>
              <a:path w="688975" h="234950">
                <a:moveTo>
                  <a:pt x="377146" y="44780"/>
                </a:moveTo>
                <a:close/>
              </a:path>
              <a:path w="688975" h="234950">
                <a:moveTo>
                  <a:pt x="369558" y="46189"/>
                </a:moveTo>
                <a:close/>
              </a:path>
              <a:path w="688975" h="234950">
                <a:moveTo>
                  <a:pt x="362183" y="47701"/>
                </a:moveTo>
                <a:close/>
              </a:path>
              <a:path w="688975" h="234950">
                <a:moveTo>
                  <a:pt x="347967" y="51015"/>
                </a:moveTo>
                <a:lnTo>
                  <a:pt x="348132" y="50965"/>
                </a:lnTo>
                <a:lnTo>
                  <a:pt x="347967" y="51015"/>
                </a:lnTo>
                <a:close/>
              </a:path>
              <a:path w="688975" h="234950">
                <a:moveTo>
                  <a:pt x="334430" y="54664"/>
                </a:moveTo>
                <a:close/>
              </a:path>
              <a:path w="688975" h="234950">
                <a:moveTo>
                  <a:pt x="334316" y="54698"/>
                </a:moveTo>
                <a:close/>
              </a:path>
              <a:path w="688975" h="234950">
                <a:moveTo>
                  <a:pt x="320814" y="58788"/>
                </a:moveTo>
                <a:close/>
              </a:path>
              <a:path w="688975" h="234950">
                <a:moveTo>
                  <a:pt x="307200" y="63271"/>
                </a:moveTo>
                <a:close/>
              </a:path>
              <a:path w="688975" h="234950">
                <a:moveTo>
                  <a:pt x="229547" y="90614"/>
                </a:moveTo>
                <a:close/>
              </a:path>
              <a:path w="688975" h="234950">
                <a:moveTo>
                  <a:pt x="212465" y="96989"/>
                </a:moveTo>
                <a:close/>
              </a:path>
              <a:path w="688975" h="234950">
                <a:moveTo>
                  <a:pt x="195186" y="103949"/>
                </a:moveTo>
                <a:close/>
              </a:path>
              <a:path w="688975" h="234950">
                <a:moveTo>
                  <a:pt x="186588" y="107670"/>
                </a:moveTo>
                <a:close/>
              </a:path>
              <a:path w="688975" h="234950">
                <a:moveTo>
                  <a:pt x="177965" y="111594"/>
                </a:moveTo>
                <a:close/>
              </a:path>
              <a:path w="688975" h="234950">
                <a:moveTo>
                  <a:pt x="169410" y="115714"/>
                </a:moveTo>
                <a:close/>
              </a:path>
              <a:path w="688975" h="234950">
                <a:moveTo>
                  <a:pt x="169369" y="115735"/>
                </a:moveTo>
                <a:close/>
              </a:path>
              <a:path w="688975" h="234950">
                <a:moveTo>
                  <a:pt x="160832" y="120116"/>
                </a:moveTo>
                <a:close/>
              </a:path>
              <a:path w="688975" h="234950">
                <a:moveTo>
                  <a:pt x="152462" y="124691"/>
                </a:moveTo>
                <a:close/>
              </a:path>
              <a:path w="688975" h="234950">
                <a:moveTo>
                  <a:pt x="152380" y="124739"/>
                </a:moveTo>
                <a:close/>
              </a:path>
              <a:path w="688975" h="234950">
                <a:moveTo>
                  <a:pt x="144010" y="129641"/>
                </a:moveTo>
                <a:close/>
              </a:path>
              <a:path w="688975" h="234950">
                <a:moveTo>
                  <a:pt x="135376" y="135059"/>
                </a:moveTo>
                <a:close/>
              </a:path>
              <a:path w="688975" h="234950">
                <a:moveTo>
                  <a:pt x="135369" y="135064"/>
                </a:moveTo>
                <a:close/>
              </a:path>
              <a:path w="688975" h="234950">
                <a:moveTo>
                  <a:pt x="0" y="234467"/>
                </a:moveTo>
                <a:lnTo>
                  <a:pt x="83146" y="135166"/>
                </a:lnTo>
                <a:lnTo>
                  <a:pt x="96161" y="151382"/>
                </a:lnTo>
                <a:lnTo>
                  <a:pt x="46558" y="191008"/>
                </a:lnTo>
                <a:lnTo>
                  <a:pt x="52501" y="198450"/>
                </a:lnTo>
                <a:lnTo>
                  <a:pt x="69374" y="198450"/>
                </a:lnTo>
                <a:lnTo>
                  <a:pt x="0" y="234467"/>
                </a:lnTo>
                <a:close/>
              </a:path>
              <a:path w="688975" h="234950">
                <a:moveTo>
                  <a:pt x="126187" y="141211"/>
                </a:moveTo>
                <a:close/>
              </a:path>
              <a:path w="688975" h="234950">
                <a:moveTo>
                  <a:pt x="116560" y="147980"/>
                </a:moveTo>
                <a:close/>
              </a:path>
              <a:path w="688975" h="234950">
                <a:moveTo>
                  <a:pt x="52501" y="198450"/>
                </a:moveTo>
                <a:lnTo>
                  <a:pt x="46558" y="191008"/>
                </a:lnTo>
                <a:lnTo>
                  <a:pt x="96161" y="151382"/>
                </a:lnTo>
                <a:lnTo>
                  <a:pt x="102121" y="158808"/>
                </a:lnTo>
                <a:lnTo>
                  <a:pt x="52501" y="198450"/>
                </a:lnTo>
                <a:close/>
              </a:path>
              <a:path w="688975" h="234950">
                <a:moveTo>
                  <a:pt x="106591" y="155244"/>
                </a:moveTo>
                <a:lnTo>
                  <a:pt x="106756" y="155105"/>
                </a:lnTo>
                <a:lnTo>
                  <a:pt x="106591" y="155244"/>
                </a:lnTo>
                <a:close/>
              </a:path>
              <a:path w="688975" h="234950">
                <a:moveTo>
                  <a:pt x="69374" y="198450"/>
                </a:moveTo>
                <a:lnTo>
                  <a:pt x="52501" y="198450"/>
                </a:lnTo>
                <a:lnTo>
                  <a:pt x="102121" y="158808"/>
                </a:lnTo>
                <a:lnTo>
                  <a:pt x="114947" y="174790"/>
                </a:lnTo>
                <a:lnTo>
                  <a:pt x="69374" y="198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7"/>
          <p:cNvSpPr txBox="1"/>
          <p:nvPr/>
        </p:nvSpPr>
        <p:spPr>
          <a:xfrm>
            <a:off x="8405464" y="2499734"/>
            <a:ext cx="193675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i="1" spc="10" dirty="0">
                <a:latin typeface="Calibri"/>
                <a:cs typeface="Calibri"/>
              </a:rPr>
              <a:t>ψ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45" name="object 28"/>
          <p:cNvSpPr txBox="1"/>
          <p:nvPr/>
        </p:nvSpPr>
        <p:spPr>
          <a:xfrm>
            <a:off x="7112338" y="2750915"/>
            <a:ext cx="142240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i="1" spc="5" dirty="0">
                <a:latin typeface="Times New Roman"/>
                <a:cs typeface="Times New Roman"/>
              </a:rPr>
              <a:t>θ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6" name="object 29"/>
          <p:cNvSpPr txBox="1"/>
          <p:nvPr/>
        </p:nvSpPr>
        <p:spPr>
          <a:xfrm>
            <a:off x="9350345" y="1286872"/>
            <a:ext cx="333375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850" i="1" spc="5" dirty="0">
                <a:latin typeface="Arial"/>
                <a:cs typeface="Arial"/>
              </a:rPr>
              <a:t>C</a:t>
            </a:r>
            <a:r>
              <a:rPr sz="1800" spc="7" baseline="-16203" dirty="0">
                <a:latin typeface="Arial"/>
                <a:cs typeface="Arial"/>
              </a:rPr>
              <a:t>2</a:t>
            </a:r>
            <a:endParaRPr sz="1800" baseline="-16203">
              <a:latin typeface="Arial"/>
              <a:cs typeface="Arial"/>
            </a:endParaRPr>
          </a:p>
        </p:txBody>
      </p:sp>
      <p:sp>
        <p:nvSpPr>
          <p:cNvPr id="47" name="object 30"/>
          <p:cNvSpPr txBox="1"/>
          <p:nvPr/>
        </p:nvSpPr>
        <p:spPr>
          <a:xfrm>
            <a:off x="5476641" y="3358318"/>
            <a:ext cx="3903979" cy="157670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R="177165" algn="ctr">
              <a:lnSpc>
                <a:spcPct val="100000"/>
              </a:lnSpc>
              <a:spcBef>
                <a:spcPts val="565"/>
              </a:spcBef>
            </a:pPr>
            <a:r>
              <a:rPr sz="1850" i="1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470"/>
              </a:spcBef>
              <a:tabLst>
                <a:tab pos="523875" algn="l"/>
                <a:tab pos="1097915" algn="l"/>
                <a:tab pos="3590925" algn="l"/>
                <a:tab pos="3719195" algn="l"/>
              </a:tabLst>
            </a:pPr>
            <a:r>
              <a:rPr sz="1850" spc="-185" dirty="0">
                <a:latin typeface="Cambria Math"/>
                <a:cs typeface="Cambria Math"/>
              </a:rPr>
              <a:t>m	</a:t>
            </a:r>
            <a:r>
              <a:rPr sz="2025" spc="52" baseline="16460" dirty="0">
                <a:solidFill>
                  <a:srgbClr val="006FC0"/>
                </a:solidFill>
                <a:latin typeface="Cambria Math"/>
                <a:cs typeface="Cambria Math"/>
              </a:rPr>
              <a:t>1</a:t>
            </a:r>
            <a:r>
              <a:rPr sz="2025" spc="37" baseline="1646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1850" i="1" spc="10" dirty="0">
                <a:latin typeface="Calibri"/>
                <a:cs typeface="Calibri"/>
              </a:rPr>
              <a:t>A	</a:t>
            </a:r>
            <a:r>
              <a:rPr sz="1850" i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850" i="1" spc="10" dirty="0">
                <a:latin typeface="Calibri"/>
                <a:cs typeface="Calibri"/>
              </a:rPr>
              <a:t>	</a:t>
            </a:r>
            <a:r>
              <a:rPr sz="2775" i="1" spc="15" baseline="6006" dirty="0">
                <a:latin typeface="Calibri"/>
                <a:cs typeface="Calibri"/>
              </a:rPr>
              <a:t>D</a:t>
            </a:r>
            <a:endParaRPr sz="2775" baseline="6006">
              <a:latin typeface="Calibri"/>
              <a:cs typeface="Calibri"/>
            </a:endParaRPr>
          </a:p>
          <a:p>
            <a:pPr marL="1201420">
              <a:lnSpc>
                <a:spcPct val="100000"/>
              </a:lnSpc>
              <a:spcBef>
                <a:spcPts val="1530"/>
              </a:spcBef>
            </a:pPr>
            <a:r>
              <a:rPr sz="1850" spc="850" dirty="0">
                <a:solidFill>
                  <a:srgbClr val="B30900"/>
                </a:solidFill>
                <a:latin typeface="Cambria Math"/>
                <a:cs typeface="Cambria Math"/>
              </a:rPr>
              <a:t> </a:t>
            </a:r>
            <a:r>
              <a:rPr sz="2025" spc="52" baseline="-16460" dirty="0">
                <a:solidFill>
                  <a:srgbClr val="B30900"/>
                </a:solidFill>
                <a:latin typeface="Cambria Math"/>
                <a:cs typeface="Cambria Math"/>
              </a:rPr>
              <a:t>2</a:t>
            </a:r>
            <a:endParaRPr sz="2025" baseline="-16460">
              <a:latin typeface="Cambria Math"/>
              <a:cs typeface="Cambria Math"/>
            </a:endParaRPr>
          </a:p>
          <a:p>
            <a:pPr marL="638175">
              <a:lnSpc>
                <a:spcPct val="100000"/>
              </a:lnSpc>
              <a:spcBef>
                <a:spcPts val="1460"/>
              </a:spcBef>
            </a:pPr>
            <a:r>
              <a:rPr sz="1850" i="1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9598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1" y="638425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5-2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平面四杆机构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30752" y="1130457"/>
            <a:ext cx="7765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楷体_GB2312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死点位置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       </a:t>
            </a:r>
            <a:r>
              <a:rPr lang="zh-CN" altLang="zh-CN" dirty="0" smtClean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曲柄摇杆机构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中以摇杆为主动件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</a:rPr>
              <a:t>,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曲柄为从动件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</a:rPr>
              <a:t>,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当连杆与曲柄在一条直线</a:t>
            </a:r>
            <a:r>
              <a:rPr lang="zh-CN" altLang="zh-CN" dirty="0">
                <a:ea typeface="楷体_GB2312"/>
              </a:rPr>
              <a:t>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上时，主动件摇杆通过连杆作用于从动件曲柄上的力恰好通过其回转中心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</a:rPr>
              <a:t>,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此力</a:t>
            </a:r>
            <a:r>
              <a:rPr lang="zh-CN" altLang="zh-CN" dirty="0">
                <a:ea typeface="楷体_GB2312"/>
              </a:rPr>
              <a:t>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不产生力矩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</a:rPr>
              <a:t>,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不能使曲柄转动而出现“顶死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</a:rPr>
              <a:t>"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现象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</a:rPr>
              <a:t>,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此时机构的位置</a:t>
            </a:r>
            <a:r>
              <a:rPr lang="zh-CN" altLang="zh-CN" dirty="0" smtClean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称为</a:t>
            </a:r>
            <a:r>
              <a:rPr lang="zh-CN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死点位置</a:t>
            </a:r>
            <a:r>
              <a:rPr lang="zh-CN" altLang="zh-CN" dirty="0" smtClean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。</a:t>
            </a:r>
            <a:endParaRPr lang="zh-CN" altLang="en-US" dirty="0">
              <a:ea typeface="楷体_GB231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76" y="3235727"/>
            <a:ext cx="46291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10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1" y="638425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5-2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平面四杆机构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4000" y="116259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9400" algn="just"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为了使机构能够顺利地通过死点位置</a:t>
            </a:r>
            <a:r>
              <a:rPr lang="en-US" altLang="zh-CN" kern="100" dirty="0">
                <a:latin typeface="Times New Roman" panose="02020603050405020304" pitchFamily="18" charset="0"/>
                <a:ea typeface="楷体_GB2312"/>
              </a:rPr>
              <a:t>,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继续正常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运转可以采用</a:t>
            </a:r>
            <a:endParaRPr lang="en-US" altLang="zh-CN" kern="100" dirty="0" smtClean="0">
              <a:latin typeface="Times New Roman" panose="02020603050405020304" pitchFamily="18" charset="0"/>
              <a:ea typeface="楷体_GB2312"/>
            </a:endParaRPr>
          </a:p>
          <a:p>
            <a:pPr indent="279400" algn="just"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楷体_GB2312"/>
              </a:rPr>
              <a:t>1</a:t>
            </a:r>
            <a:r>
              <a:rPr lang="zh-CN" altLang="en-US" kern="100" dirty="0" smtClean="0">
                <a:latin typeface="Times New Roman" panose="02020603050405020304" pitchFamily="18" charset="0"/>
                <a:ea typeface="楷体_GB2312"/>
              </a:rPr>
              <a:t>、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机构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错位排 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列</a:t>
            </a:r>
            <a:endParaRPr lang="en-US" altLang="zh-CN" kern="100" dirty="0" smtClean="0">
              <a:latin typeface="Times New Roman" panose="02020603050405020304" pitchFamily="18" charset="0"/>
              <a:ea typeface="楷体_GB2312"/>
            </a:endParaRPr>
          </a:p>
          <a:p>
            <a:pPr indent="279400" algn="just"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楷体_GB2312"/>
              </a:rPr>
              <a:t>2</a:t>
            </a:r>
            <a:r>
              <a:rPr lang="zh-CN" altLang="en-US" kern="100" dirty="0" smtClean="0">
                <a:latin typeface="Times New Roman" panose="02020603050405020304" pitchFamily="18" charset="0"/>
                <a:ea typeface="楷体_GB2312"/>
              </a:rPr>
              <a:t>、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加大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惯性力的方法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。</a:t>
            </a:r>
            <a:endParaRPr lang="zh-CN" altLang="zh-CN" kern="100" dirty="0"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16" name="object 3"/>
          <p:cNvSpPr txBox="1"/>
          <p:nvPr/>
        </p:nvSpPr>
        <p:spPr>
          <a:xfrm>
            <a:off x="2097379" y="5312614"/>
            <a:ext cx="219900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latin typeface="微软雅黑"/>
                <a:cs typeface="微软雅黑"/>
              </a:rPr>
              <a:t>利用机构错位排</a:t>
            </a:r>
            <a:r>
              <a:rPr sz="2100" spc="35" dirty="0">
                <a:latin typeface="微软雅黑"/>
                <a:cs typeface="微软雅黑"/>
              </a:rPr>
              <a:t>列</a:t>
            </a:r>
            <a:endParaRPr sz="2100" dirty="0">
              <a:latin typeface="微软雅黑"/>
              <a:cs typeface="微软雅黑"/>
            </a:endParaRPr>
          </a:p>
        </p:txBody>
      </p:sp>
      <p:sp>
        <p:nvSpPr>
          <p:cNvPr id="17" name="object 9"/>
          <p:cNvSpPr/>
          <p:nvPr/>
        </p:nvSpPr>
        <p:spPr>
          <a:xfrm>
            <a:off x="1219200" y="2651570"/>
            <a:ext cx="4177284" cy="2350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/>
          <p:cNvSpPr/>
          <p:nvPr/>
        </p:nvSpPr>
        <p:spPr>
          <a:xfrm>
            <a:off x="9313211" y="1681473"/>
            <a:ext cx="2005899" cy="1944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2"/>
          <p:cNvSpPr txBox="1"/>
          <p:nvPr/>
        </p:nvSpPr>
        <p:spPr>
          <a:xfrm>
            <a:off x="9322257" y="4057676"/>
            <a:ext cx="2162810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20" dirty="0">
                <a:latin typeface="微软雅黑"/>
                <a:cs typeface="微软雅黑"/>
              </a:rPr>
              <a:t>手拨飞轮使主轴正转</a:t>
            </a:r>
            <a:endParaRPr sz="1850">
              <a:latin typeface="微软雅黑"/>
              <a:cs typeface="微软雅黑"/>
            </a:endParaRPr>
          </a:p>
        </p:txBody>
      </p:sp>
      <p:sp>
        <p:nvSpPr>
          <p:cNvPr id="20" name="object 13"/>
          <p:cNvSpPr/>
          <p:nvPr/>
        </p:nvSpPr>
        <p:spPr>
          <a:xfrm>
            <a:off x="5919215" y="1892619"/>
            <a:ext cx="3401567" cy="4073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2377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685745" y="709861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5-2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平面四杆机构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76400" y="131059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9400" algn="just"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死点位置是有害的</a:t>
            </a:r>
            <a:r>
              <a:rPr lang="en-US" altLang="zh-CN" kern="100" dirty="0">
                <a:latin typeface="Times New Roman" panose="02020603050405020304" pitchFamily="18" charset="0"/>
                <a:ea typeface="楷体_GB2312"/>
              </a:rPr>
              <a:t>,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但在某些场合却利用死点位置来实现工作要求。</a:t>
            </a:r>
          </a:p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楷体_GB2312"/>
              </a:rPr>
              <a:t>1</a:t>
            </a:r>
            <a:r>
              <a:rPr lang="zh-CN" altLang="en-US" kern="100" dirty="0" smtClean="0">
                <a:latin typeface="Times New Roman" panose="02020603050405020304" pitchFamily="18" charset="0"/>
                <a:ea typeface="楷体_GB2312"/>
              </a:rPr>
              <a:t>、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飞机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起落架机构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ea typeface="楷体_GB2312"/>
              </a:rPr>
              <a:t>2</a:t>
            </a:r>
            <a:r>
              <a:rPr lang="zh-CN" altLang="en-US" dirty="0" smtClean="0">
                <a:latin typeface="Times New Roman" panose="02020603050405020304" pitchFamily="18" charset="0"/>
                <a:ea typeface="楷体_GB2312"/>
              </a:rPr>
              <a:t>、</a:t>
            </a:r>
            <a:r>
              <a:rPr lang="zh-CN" altLang="zh-CN" dirty="0" smtClean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钻床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工件夹紧机构</a:t>
            </a:r>
            <a:endParaRPr lang="zh-CN" altLang="en-US" dirty="0">
              <a:ea typeface="楷体_GB2312"/>
            </a:endParaRPr>
          </a:p>
        </p:txBody>
      </p:sp>
      <p:sp>
        <p:nvSpPr>
          <p:cNvPr id="15" name="object 2"/>
          <p:cNvSpPr/>
          <p:nvPr/>
        </p:nvSpPr>
        <p:spPr>
          <a:xfrm>
            <a:off x="3605183" y="2594213"/>
            <a:ext cx="2133600" cy="27827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/>
          <p:nvPr/>
        </p:nvSpPr>
        <p:spPr>
          <a:xfrm>
            <a:off x="1003100" y="3264526"/>
            <a:ext cx="2553237" cy="1933344"/>
          </a:xfrm>
          <a:custGeom>
            <a:avLst/>
            <a:gdLst/>
            <a:ahLst/>
            <a:cxnLst/>
            <a:rect l="l" t="t" r="r" b="b"/>
            <a:pathLst>
              <a:path w="3534410" h="2298700">
                <a:moveTo>
                  <a:pt x="0" y="382524"/>
                </a:moveTo>
                <a:lnTo>
                  <a:pt x="3071" y="334406"/>
                </a:lnTo>
                <a:lnTo>
                  <a:pt x="11859" y="288123"/>
                </a:lnTo>
                <a:lnTo>
                  <a:pt x="26009" y="243986"/>
                </a:lnTo>
                <a:lnTo>
                  <a:pt x="45165" y="202354"/>
                </a:lnTo>
                <a:lnTo>
                  <a:pt x="68972" y="163589"/>
                </a:lnTo>
                <a:lnTo>
                  <a:pt x="97072" y="128052"/>
                </a:lnTo>
                <a:lnTo>
                  <a:pt x="129109" y="96104"/>
                </a:lnTo>
                <a:lnTo>
                  <a:pt x="164727" y="68106"/>
                </a:lnTo>
                <a:lnTo>
                  <a:pt x="203570" y="44419"/>
                </a:lnTo>
                <a:lnTo>
                  <a:pt x="245279" y="25404"/>
                </a:lnTo>
                <a:lnTo>
                  <a:pt x="289500" y="11422"/>
                </a:lnTo>
                <a:lnTo>
                  <a:pt x="335875" y="2833"/>
                </a:lnTo>
                <a:lnTo>
                  <a:pt x="384047" y="0"/>
                </a:lnTo>
                <a:lnTo>
                  <a:pt x="1997964" y="0"/>
                </a:lnTo>
                <a:lnTo>
                  <a:pt x="2046014" y="2833"/>
                </a:lnTo>
                <a:lnTo>
                  <a:pt x="2092286" y="11422"/>
                </a:lnTo>
                <a:lnTo>
                  <a:pt x="2136419" y="25405"/>
                </a:lnTo>
                <a:lnTo>
                  <a:pt x="2178055" y="44421"/>
                </a:lnTo>
                <a:lnTo>
                  <a:pt x="2216833" y="68109"/>
                </a:lnTo>
                <a:lnTo>
                  <a:pt x="2252395" y="96109"/>
                </a:lnTo>
                <a:lnTo>
                  <a:pt x="2284380" y="128060"/>
                </a:lnTo>
                <a:lnTo>
                  <a:pt x="2312431" y="163601"/>
                </a:lnTo>
                <a:lnTo>
                  <a:pt x="2336187" y="202371"/>
                </a:lnTo>
                <a:lnTo>
                  <a:pt x="2355288" y="244009"/>
                </a:lnTo>
                <a:lnTo>
                  <a:pt x="2369375" y="288154"/>
                </a:lnTo>
                <a:lnTo>
                  <a:pt x="2378089" y="334446"/>
                </a:lnTo>
                <a:lnTo>
                  <a:pt x="2381072" y="382473"/>
                </a:lnTo>
                <a:lnTo>
                  <a:pt x="2380926" y="382485"/>
                </a:lnTo>
                <a:lnTo>
                  <a:pt x="368" y="382485"/>
                </a:lnTo>
                <a:lnTo>
                  <a:pt x="0" y="382524"/>
                </a:lnTo>
                <a:close/>
              </a:path>
              <a:path w="3534410" h="2298700">
                <a:moveTo>
                  <a:pt x="1997964" y="2298191"/>
                </a:moveTo>
                <a:lnTo>
                  <a:pt x="384047" y="2298191"/>
                </a:lnTo>
                <a:lnTo>
                  <a:pt x="335875" y="2295266"/>
                </a:lnTo>
                <a:lnTo>
                  <a:pt x="289499" y="2286601"/>
                </a:lnTo>
                <a:lnTo>
                  <a:pt x="245277" y="2272556"/>
                </a:lnTo>
                <a:lnTo>
                  <a:pt x="203566" y="2253494"/>
                </a:lnTo>
                <a:lnTo>
                  <a:pt x="164723" y="2229775"/>
                </a:lnTo>
                <a:lnTo>
                  <a:pt x="129103" y="2201760"/>
                </a:lnTo>
                <a:lnTo>
                  <a:pt x="97064" y="2169809"/>
                </a:lnTo>
                <a:lnTo>
                  <a:pt x="68962" y="2134283"/>
                </a:lnTo>
                <a:lnTo>
                  <a:pt x="45155" y="2095544"/>
                </a:lnTo>
                <a:lnTo>
                  <a:pt x="25998" y="2053952"/>
                </a:lnTo>
                <a:lnTo>
                  <a:pt x="11849" y="2009868"/>
                </a:lnTo>
                <a:lnTo>
                  <a:pt x="3064" y="1963653"/>
                </a:lnTo>
                <a:lnTo>
                  <a:pt x="0" y="1915667"/>
                </a:lnTo>
                <a:lnTo>
                  <a:pt x="0" y="957072"/>
                </a:lnTo>
                <a:lnTo>
                  <a:pt x="368" y="382485"/>
                </a:lnTo>
                <a:lnTo>
                  <a:pt x="2380926" y="382485"/>
                </a:lnTo>
                <a:lnTo>
                  <a:pt x="2380488" y="382524"/>
                </a:lnTo>
                <a:lnTo>
                  <a:pt x="3534155" y="502920"/>
                </a:lnTo>
                <a:lnTo>
                  <a:pt x="2380488" y="957072"/>
                </a:lnTo>
                <a:lnTo>
                  <a:pt x="2380488" y="1915667"/>
                </a:lnTo>
                <a:lnTo>
                  <a:pt x="2377627" y="1963653"/>
                </a:lnTo>
                <a:lnTo>
                  <a:pt x="2369016" y="2009868"/>
                </a:lnTo>
                <a:lnTo>
                  <a:pt x="2355015" y="2053952"/>
                </a:lnTo>
                <a:lnTo>
                  <a:pt x="2335985" y="2095544"/>
                </a:lnTo>
                <a:lnTo>
                  <a:pt x="2312288" y="2134283"/>
                </a:lnTo>
                <a:lnTo>
                  <a:pt x="2284283" y="2169809"/>
                </a:lnTo>
                <a:lnTo>
                  <a:pt x="2252332" y="2201760"/>
                </a:lnTo>
                <a:lnTo>
                  <a:pt x="2216796" y="2229775"/>
                </a:lnTo>
                <a:lnTo>
                  <a:pt x="2178035" y="2253494"/>
                </a:lnTo>
                <a:lnTo>
                  <a:pt x="2136411" y="2272556"/>
                </a:lnTo>
                <a:lnTo>
                  <a:pt x="2092283" y="2286601"/>
                </a:lnTo>
                <a:lnTo>
                  <a:pt x="2046014" y="2295266"/>
                </a:lnTo>
                <a:lnTo>
                  <a:pt x="1997964" y="2298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/>
          <p:cNvSpPr/>
          <p:nvPr/>
        </p:nvSpPr>
        <p:spPr>
          <a:xfrm>
            <a:off x="998820" y="3259053"/>
            <a:ext cx="2570209" cy="1933344"/>
          </a:xfrm>
          <a:custGeom>
            <a:avLst/>
            <a:gdLst/>
            <a:ahLst/>
            <a:cxnLst/>
            <a:rect l="l" t="t" r="r" b="b"/>
            <a:pathLst>
              <a:path w="3557904" h="2298700">
                <a:moveTo>
                  <a:pt x="330123" y="12700"/>
                </a:moveTo>
                <a:lnTo>
                  <a:pt x="281622" y="12700"/>
                </a:lnTo>
                <a:lnTo>
                  <a:pt x="290868" y="0"/>
                </a:lnTo>
                <a:lnTo>
                  <a:pt x="339686" y="0"/>
                </a:lnTo>
                <a:lnTo>
                  <a:pt x="330123" y="12700"/>
                </a:lnTo>
                <a:close/>
              </a:path>
              <a:path w="3557904" h="2298700">
                <a:moveTo>
                  <a:pt x="2108377" y="12700"/>
                </a:moveTo>
                <a:lnTo>
                  <a:pt x="2059863" y="12700"/>
                </a:lnTo>
                <a:lnTo>
                  <a:pt x="2050313" y="0"/>
                </a:lnTo>
                <a:lnTo>
                  <a:pt x="2099119" y="0"/>
                </a:lnTo>
                <a:lnTo>
                  <a:pt x="2108377" y="12700"/>
                </a:lnTo>
                <a:close/>
              </a:path>
              <a:path w="3557904" h="2298700">
                <a:moveTo>
                  <a:pt x="275234" y="25400"/>
                </a:moveTo>
                <a:lnTo>
                  <a:pt x="245579" y="25400"/>
                </a:lnTo>
                <a:lnTo>
                  <a:pt x="254431" y="12700"/>
                </a:lnTo>
                <a:lnTo>
                  <a:pt x="284276" y="12700"/>
                </a:lnTo>
                <a:lnTo>
                  <a:pt x="275234" y="25400"/>
                </a:lnTo>
                <a:close/>
              </a:path>
              <a:path w="3557904" h="2298700">
                <a:moveTo>
                  <a:pt x="2144420" y="25400"/>
                </a:moveTo>
                <a:lnTo>
                  <a:pt x="2114765" y="25400"/>
                </a:lnTo>
                <a:lnTo>
                  <a:pt x="2105710" y="12700"/>
                </a:lnTo>
                <a:lnTo>
                  <a:pt x="2135555" y="12700"/>
                </a:lnTo>
                <a:lnTo>
                  <a:pt x="2144420" y="25400"/>
                </a:lnTo>
                <a:close/>
              </a:path>
              <a:path w="3557904" h="2298700">
                <a:moveTo>
                  <a:pt x="240474" y="38100"/>
                </a:moveTo>
                <a:lnTo>
                  <a:pt x="219633" y="38100"/>
                </a:lnTo>
                <a:lnTo>
                  <a:pt x="228168" y="25400"/>
                </a:lnTo>
                <a:lnTo>
                  <a:pt x="249123" y="25400"/>
                </a:lnTo>
                <a:lnTo>
                  <a:pt x="240474" y="38100"/>
                </a:lnTo>
                <a:close/>
              </a:path>
              <a:path w="3557904" h="2298700">
                <a:moveTo>
                  <a:pt x="2170366" y="38100"/>
                </a:moveTo>
                <a:lnTo>
                  <a:pt x="2149525" y="38100"/>
                </a:lnTo>
                <a:lnTo>
                  <a:pt x="2140877" y="25400"/>
                </a:lnTo>
                <a:lnTo>
                  <a:pt x="2161832" y="25400"/>
                </a:lnTo>
                <a:lnTo>
                  <a:pt x="2170366" y="38100"/>
                </a:lnTo>
                <a:close/>
              </a:path>
              <a:path w="3557904" h="2298700">
                <a:moveTo>
                  <a:pt x="215493" y="50800"/>
                </a:moveTo>
                <a:lnTo>
                  <a:pt x="194716" y="50800"/>
                </a:lnTo>
                <a:lnTo>
                  <a:pt x="202907" y="38100"/>
                </a:lnTo>
                <a:lnTo>
                  <a:pt x="223812" y="38100"/>
                </a:lnTo>
                <a:lnTo>
                  <a:pt x="215493" y="50800"/>
                </a:lnTo>
                <a:close/>
              </a:path>
              <a:path w="3557904" h="2298700">
                <a:moveTo>
                  <a:pt x="2195283" y="50800"/>
                </a:moveTo>
                <a:lnTo>
                  <a:pt x="2174494" y="50800"/>
                </a:lnTo>
                <a:lnTo>
                  <a:pt x="2166175" y="38100"/>
                </a:lnTo>
                <a:lnTo>
                  <a:pt x="2187092" y="38100"/>
                </a:lnTo>
                <a:lnTo>
                  <a:pt x="2195283" y="50800"/>
                </a:lnTo>
                <a:close/>
              </a:path>
              <a:path w="3557904" h="2298700">
                <a:moveTo>
                  <a:pt x="191554" y="63500"/>
                </a:moveTo>
                <a:lnTo>
                  <a:pt x="170916" y="63500"/>
                </a:lnTo>
                <a:lnTo>
                  <a:pt x="178727" y="50800"/>
                </a:lnTo>
                <a:lnTo>
                  <a:pt x="199517" y="50800"/>
                </a:lnTo>
                <a:lnTo>
                  <a:pt x="191554" y="63500"/>
                </a:lnTo>
                <a:close/>
              </a:path>
              <a:path w="3557904" h="2298700">
                <a:moveTo>
                  <a:pt x="2219083" y="63500"/>
                </a:moveTo>
                <a:lnTo>
                  <a:pt x="2198446" y="63500"/>
                </a:lnTo>
                <a:lnTo>
                  <a:pt x="2190483" y="50800"/>
                </a:lnTo>
                <a:lnTo>
                  <a:pt x="2211273" y="50800"/>
                </a:lnTo>
                <a:lnTo>
                  <a:pt x="2219083" y="63500"/>
                </a:lnTo>
                <a:close/>
              </a:path>
              <a:path w="3557904" h="2298700">
                <a:moveTo>
                  <a:pt x="168719" y="76200"/>
                </a:moveTo>
                <a:lnTo>
                  <a:pt x="155702" y="76200"/>
                </a:lnTo>
                <a:lnTo>
                  <a:pt x="163245" y="63500"/>
                </a:lnTo>
                <a:lnTo>
                  <a:pt x="176301" y="63500"/>
                </a:lnTo>
                <a:lnTo>
                  <a:pt x="168719" y="76200"/>
                </a:lnTo>
                <a:close/>
              </a:path>
              <a:path w="3557904" h="2298700">
                <a:moveTo>
                  <a:pt x="2234285" y="76200"/>
                </a:moveTo>
                <a:lnTo>
                  <a:pt x="2221280" y="76200"/>
                </a:lnTo>
                <a:lnTo>
                  <a:pt x="2213698" y="63500"/>
                </a:lnTo>
                <a:lnTo>
                  <a:pt x="2226754" y="63500"/>
                </a:lnTo>
                <a:lnTo>
                  <a:pt x="2234285" y="76200"/>
                </a:lnTo>
                <a:close/>
              </a:path>
              <a:path w="3557904" h="2298700">
                <a:moveTo>
                  <a:pt x="154152" y="88900"/>
                </a:moveTo>
                <a:lnTo>
                  <a:pt x="133946" y="88900"/>
                </a:lnTo>
                <a:lnTo>
                  <a:pt x="141058" y="76200"/>
                </a:lnTo>
                <a:lnTo>
                  <a:pt x="161455" y="76200"/>
                </a:lnTo>
                <a:lnTo>
                  <a:pt x="154152" y="88900"/>
                </a:lnTo>
                <a:close/>
              </a:path>
              <a:path w="3557904" h="2298700">
                <a:moveTo>
                  <a:pt x="2256053" y="88900"/>
                </a:moveTo>
                <a:lnTo>
                  <a:pt x="2235847" y="88900"/>
                </a:lnTo>
                <a:lnTo>
                  <a:pt x="2228545" y="76200"/>
                </a:lnTo>
                <a:lnTo>
                  <a:pt x="2248941" y="76200"/>
                </a:lnTo>
                <a:lnTo>
                  <a:pt x="2256053" y="88900"/>
                </a:lnTo>
                <a:close/>
              </a:path>
              <a:path w="3557904" h="2298700">
                <a:moveTo>
                  <a:pt x="140131" y="101600"/>
                </a:moveTo>
                <a:lnTo>
                  <a:pt x="120167" y="101600"/>
                </a:lnTo>
                <a:lnTo>
                  <a:pt x="126974" y="88900"/>
                </a:lnTo>
                <a:lnTo>
                  <a:pt x="147154" y="88900"/>
                </a:lnTo>
                <a:lnTo>
                  <a:pt x="140131" y="101600"/>
                </a:lnTo>
                <a:close/>
              </a:path>
              <a:path w="3557904" h="2298700">
                <a:moveTo>
                  <a:pt x="2269832" y="101600"/>
                </a:moveTo>
                <a:lnTo>
                  <a:pt x="2249855" y="101600"/>
                </a:lnTo>
                <a:lnTo>
                  <a:pt x="2242832" y="88900"/>
                </a:lnTo>
                <a:lnTo>
                  <a:pt x="2263013" y="88900"/>
                </a:lnTo>
                <a:lnTo>
                  <a:pt x="2269832" y="101600"/>
                </a:lnTo>
                <a:close/>
              </a:path>
              <a:path w="3557904" h="2298700">
                <a:moveTo>
                  <a:pt x="107670" y="127000"/>
                </a:moveTo>
                <a:lnTo>
                  <a:pt x="100660" y="127000"/>
                </a:lnTo>
                <a:lnTo>
                  <a:pt x="106997" y="114300"/>
                </a:lnTo>
                <a:lnTo>
                  <a:pt x="113499" y="101600"/>
                </a:lnTo>
                <a:lnTo>
                  <a:pt x="126784" y="101600"/>
                </a:lnTo>
                <a:lnTo>
                  <a:pt x="120205" y="114300"/>
                </a:lnTo>
                <a:lnTo>
                  <a:pt x="113931" y="114300"/>
                </a:lnTo>
                <a:lnTo>
                  <a:pt x="107670" y="127000"/>
                </a:lnTo>
                <a:close/>
              </a:path>
              <a:path w="3557904" h="2298700">
                <a:moveTo>
                  <a:pt x="2289340" y="127000"/>
                </a:moveTo>
                <a:lnTo>
                  <a:pt x="2282329" y="127000"/>
                </a:lnTo>
                <a:lnTo>
                  <a:pt x="2276055" y="114300"/>
                </a:lnTo>
                <a:lnTo>
                  <a:pt x="2269794" y="114300"/>
                </a:lnTo>
                <a:lnTo>
                  <a:pt x="2263216" y="101600"/>
                </a:lnTo>
                <a:lnTo>
                  <a:pt x="2276487" y="101600"/>
                </a:lnTo>
                <a:lnTo>
                  <a:pt x="2282990" y="114300"/>
                </a:lnTo>
                <a:lnTo>
                  <a:pt x="2289340" y="127000"/>
                </a:lnTo>
                <a:close/>
              </a:path>
              <a:path w="3557904" h="2298700">
                <a:moveTo>
                  <a:pt x="101638" y="139700"/>
                </a:moveTo>
                <a:lnTo>
                  <a:pt x="88468" y="139700"/>
                </a:lnTo>
                <a:lnTo>
                  <a:pt x="94487" y="127000"/>
                </a:lnTo>
                <a:lnTo>
                  <a:pt x="107746" y="127000"/>
                </a:lnTo>
                <a:lnTo>
                  <a:pt x="101638" y="139700"/>
                </a:lnTo>
                <a:close/>
              </a:path>
              <a:path w="3557904" h="2298700">
                <a:moveTo>
                  <a:pt x="2301532" y="139700"/>
                </a:moveTo>
                <a:lnTo>
                  <a:pt x="2288349" y="139700"/>
                </a:lnTo>
                <a:lnTo>
                  <a:pt x="2282253" y="127000"/>
                </a:lnTo>
                <a:lnTo>
                  <a:pt x="2295512" y="127000"/>
                </a:lnTo>
                <a:lnTo>
                  <a:pt x="2301532" y="139700"/>
                </a:lnTo>
                <a:close/>
              </a:path>
              <a:path w="3557904" h="2298700">
                <a:moveTo>
                  <a:pt x="90081" y="152400"/>
                </a:moveTo>
                <a:lnTo>
                  <a:pt x="76949" y="152400"/>
                </a:lnTo>
                <a:lnTo>
                  <a:pt x="82626" y="139700"/>
                </a:lnTo>
                <a:lnTo>
                  <a:pt x="95846" y="139700"/>
                </a:lnTo>
                <a:lnTo>
                  <a:pt x="90081" y="152400"/>
                </a:lnTo>
                <a:close/>
              </a:path>
              <a:path w="3557904" h="2298700">
                <a:moveTo>
                  <a:pt x="2313038" y="152400"/>
                </a:moveTo>
                <a:lnTo>
                  <a:pt x="2299919" y="152400"/>
                </a:lnTo>
                <a:lnTo>
                  <a:pt x="2294140" y="139700"/>
                </a:lnTo>
                <a:lnTo>
                  <a:pt x="2307374" y="139700"/>
                </a:lnTo>
                <a:lnTo>
                  <a:pt x="2313038" y="152400"/>
                </a:lnTo>
                <a:close/>
              </a:path>
              <a:path w="3557904" h="2298700">
                <a:moveTo>
                  <a:pt x="68986" y="177800"/>
                </a:moveTo>
                <a:lnTo>
                  <a:pt x="60998" y="177800"/>
                </a:lnTo>
                <a:lnTo>
                  <a:pt x="66141" y="165100"/>
                </a:lnTo>
                <a:lnTo>
                  <a:pt x="71450" y="152400"/>
                </a:lnTo>
                <a:lnTo>
                  <a:pt x="84620" y="152400"/>
                </a:lnTo>
                <a:lnTo>
                  <a:pt x="79184" y="165100"/>
                </a:lnTo>
                <a:lnTo>
                  <a:pt x="74066" y="165100"/>
                </a:lnTo>
                <a:lnTo>
                  <a:pt x="68986" y="177800"/>
                </a:lnTo>
                <a:close/>
              </a:path>
              <a:path w="3557904" h="2298700">
                <a:moveTo>
                  <a:pt x="2329002" y="177800"/>
                </a:moveTo>
                <a:lnTo>
                  <a:pt x="2321013" y="177800"/>
                </a:lnTo>
                <a:lnTo>
                  <a:pt x="2315933" y="165100"/>
                </a:lnTo>
                <a:lnTo>
                  <a:pt x="2310815" y="165100"/>
                </a:lnTo>
                <a:lnTo>
                  <a:pt x="2305380" y="152400"/>
                </a:lnTo>
                <a:lnTo>
                  <a:pt x="2318537" y="152400"/>
                </a:lnTo>
                <a:lnTo>
                  <a:pt x="2323858" y="165100"/>
                </a:lnTo>
                <a:lnTo>
                  <a:pt x="2329002" y="177800"/>
                </a:lnTo>
                <a:close/>
              </a:path>
              <a:path w="3557904" h="2298700">
                <a:moveTo>
                  <a:pt x="64160" y="190500"/>
                </a:moveTo>
                <a:lnTo>
                  <a:pt x="51282" y="190500"/>
                </a:lnTo>
                <a:lnTo>
                  <a:pt x="56045" y="177800"/>
                </a:lnTo>
                <a:lnTo>
                  <a:pt x="69049" y="177800"/>
                </a:lnTo>
                <a:lnTo>
                  <a:pt x="64160" y="190500"/>
                </a:lnTo>
                <a:close/>
              </a:path>
              <a:path w="3557904" h="2298700">
                <a:moveTo>
                  <a:pt x="2338717" y="190500"/>
                </a:moveTo>
                <a:lnTo>
                  <a:pt x="2325839" y="190500"/>
                </a:lnTo>
                <a:lnTo>
                  <a:pt x="2320950" y="177800"/>
                </a:lnTo>
                <a:lnTo>
                  <a:pt x="2333955" y="177800"/>
                </a:lnTo>
                <a:lnTo>
                  <a:pt x="2338717" y="190500"/>
                </a:lnTo>
                <a:close/>
              </a:path>
              <a:path w="3557904" h="2298700">
                <a:moveTo>
                  <a:pt x="46697" y="215900"/>
                </a:moveTo>
                <a:lnTo>
                  <a:pt x="38138" y="215900"/>
                </a:lnTo>
                <a:lnTo>
                  <a:pt x="42316" y="203200"/>
                </a:lnTo>
                <a:lnTo>
                  <a:pt x="46710" y="190500"/>
                </a:lnTo>
                <a:lnTo>
                  <a:pt x="59562" y="190500"/>
                </a:lnTo>
                <a:lnTo>
                  <a:pt x="55041" y="203200"/>
                </a:lnTo>
                <a:lnTo>
                  <a:pt x="50825" y="203200"/>
                </a:lnTo>
                <a:lnTo>
                  <a:pt x="46697" y="215900"/>
                </a:lnTo>
                <a:close/>
              </a:path>
              <a:path w="3557904" h="2298700">
                <a:moveTo>
                  <a:pt x="2351862" y="215900"/>
                </a:moveTo>
                <a:lnTo>
                  <a:pt x="2343302" y="215900"/>
                </a:lnTo>
                <a:lnTo>
                  <a:pt x="2339174" y="203200"/>
                </a:lnTo>
                <a:lnTo>
                  <a:pt x="2334945" y="203200"/>
                </a:lnTo>
                <a:lnTo>
                  <a:pt x="2330424" y="190500"/>
                </a:lnTo>
                <a:lnTo>
                  <a:pt x="2343289" y="190500"/>
                </a:lnTo>
                <a:lnTo>
                  <a:pt x="2347671" y="203200"/>
                </a:lnTo>
                <a:lnTo>
                  <a:pt x="2351862" y="215900"/>
                </a:lnTo>
                <a:close/>
              </a:path>
              <a:path w="3557904" h="2298700">
                <a:moveTo>
                  <a:pt x="32346" y="254000"/>
                </a:moveTo>
                <a:lnTo>
                  <a:pt x="23418" y="254000"/>
                </a:lnTo>
                <a:lnTo>
                  <a:pt x="26784" y="241300"/>
                </a:lnTo>
                <a:lnTo>
                  <a:pt x="30365" y="228600"/>
                </a:lnTo>
                <a:lnTo>
                  <a:pt x="34150" y="215900"/>
                </a:lnTo>
                <a:lnTo>
                  <a:pt x="46748" y="215900"/>
                </a:lnTo>
                <a:lnTo>
                  <a:pt x="42811" y="228600"/>
                </a:lnTo>
                <a:lnTo>
                  <a:pt x="39166" y="228600"/>
                </a:lnTo>
                <a:lnTo>
                  <a:pt x="35623" y="241300"/>
                </a:lnTo>
                <a:lnTo>
                  <a:pt x="32346" y="254000"/>
                </a:lnTo>
                <a:close/>
              </a:path>
              <a:path w="3557904" h="2298700">
                <a:moveTo>
                  <a:pt x="2366581" y="254000"/>
                </a:moveTo>
                <a:lnTo>
                  <a:pt x="2357653" y="254000"/>
                </a:lnTo>
                <a:lnTo>
                  <a:pt x="2354326" y="241300"/>
                </a:lnTo>
                <a:lnTo>
                  <a:pt x="2350833" y="228600"/>
                </a:lnTo>
                <a:lnTo>
                  <a:pt x="2347188" y="228600"/>
                </a:lnTo>
                <a:lnTo>
                  <a:pt x="2343251" y="215900"/>
                </a:lnTo>
                <a:lnTo>
                  <a:pt x="2355850" y="215900"/>
                </a:lnTo>
                <a:lnTo>
                  <a:pt x="2359634" y="228600"/>
                </a:lnTo>
                <a:lnTo>
                  <a:pt x="2363203" y="241300"/>
                </a:lnTo>
                <a:lnTo>
                  <a:pt x="2366581" y="254000"/>
                </a:lnTo>
                <a:close/>
              </a:path>
              <a:path w="3557904" h="2298700">
                <a:moveTo>
                  <a:pt x="23749" y="279400"/>
                </a:moveTo>
                <a:lnTo>
                  <a:pt x="14592" y="279400"/>
                </a:lnTo>
                <a:lnTo>
                  <a:pt x="17322" y="266700"/>
                </a:lnTo>
                <a:lnTo>
                  <a:pt x="20269" y="254000"/>
                </a:lnTo>
                <a:lnTo>
                  <a:pt x="29298" y="254000"/>
                </a:lnTo>
                <a:lnTo>
                  <a:pt x="26403" y="266700"/>
                </a:lnTo>
                <a:lnTo>
                  <a:pt x="23749" y="279400"/>
                </a:lnTo>
                <a:close/>
              </a:path>
              <a:path w="3557904" h="2298700">
                <a:moveTo>
                  <a:pt x="2375395" y="279400"/>
                </a:moveTo>
                <a:lnTo>
                  <a:pt x="2366251" y="279400"/>
                </a:lnTo>
                <a:lnTo>
                  <a:pt x="2363558" y="266700"/>
                </a:lnTo>
                <a:lnTo>
                  <a:pt x="2360688" y="254000"/>
                </a:lnTo>
                <a:lnTo>
                  <a:pt x="2369731" y="254000"/>
                </a:lnTo>
                <a:lnTo>
                  <a:pt x="2372677" y="266700"/>
                </a:lnTo>
                <a:lnTo>
                  <a:pt x="2375395" y="279400"/>
                </a:lnTo>
                <a:close/>
              </a:path>
              <a:path w="3557904" h="2298700">
                <a:moveTo>
                  <a:pt x="15303" y="317500"/>
                </a:moveTo>
                <a:lnTo>
                  <a:pt x="5943" y="317500"/>
                </a:lnTo>
                <a:lnTo>
                  <a:pt x="7759" y="304800"/>
                </a:lnTo>
                <a:lnTo>
                  <a:pt x="9817" y="292100"/>
                </a:lnTo>
                <a:lnTo>
                  <a:pt x="12090" y="279400"/>
                </a:lnTo>
                <a:lnTo>
                  <a:pt x="23774" y="279400"/>
                </a:lnTo>
                <a:lnTo>
                  <a:pt x="21297" y="292100"/>
                </a:lnTo>
                <a:lnTo>
                  <a:pt x="19113" y="292100"/>
                </a:lnTo>
                <a:lnTo>
                  <a:pt x="17081" y="304800"/>
                </a:lnTo>
                <a:lnTo>
                  <a:pt x="15303" y="317500"/>
                </a:lnTo>
                <a:close/>
              </a:path>
              <a:path w="3557904" h="2298700">
                <a:moveTo>
                  <a:pt x="2384056" y="317500"/>
                </a:moveTo>
                <a:lnTo>
                  <a:pt x="2374696" y="317500"/>
                </a:lnTo>
                <a:lnTo>
                  <a:pt x="2372893" y="304800"/>
                </a:lnTo>
                <a:lnTo>
                  <a:pt x="2370886" y="292100"/>
                </a:lnTo>
                <a:lnTo>
                  <a:pt x="2368689" y="292100"/>
                </a:lnTo>
                <a:lnTo>
                  <a:pt x="2366225" y="279400"/>
                </a:lnTo>
                <a:lnTo>
                  <a:pt x="2377909" y="279400"/>
                </a:lnTo>
                <a:lnTo>
                  <a:pt x="2380183" y="292100"/>
                </a:lnTo>
                <a:lnTo>
                  <a:pt x="2382240" y="304800"/>
                </a:lnTo>
                <a:lnTo>
                  <a:pt x="2384056" y="317500"/>
                </a:lnTo>
                <a:close/>
              </a:path>
              <a:path w="3557904" h="2298700">
                <a:moveTo>
                  <a:pt x="10502" y="355600"/>
                </a:moveTo>
                <a:lnTo>
                  <a:pt x="1015" y="355600"/>
                </a:lnTo>
                <a:lnTo>
                  <a:pt x="1879" y="342900"/>
                </a:lnTo>
                <a:lnTo>
                  <a:pt x="2997" y="330200"/>
                </a:lnTo>
                <a:lnTo>
                  <a:pt x="4343" y="317500"/>
                </a:lnTo>
                <a:lnTo>
                  <a:pt x="15328" y="317500"/>
                </a:lnTo>
                <a:lnTo>
                  <a:pt x="13754" y="330200"/>
                </a:lnTo>
                <a:lnTo>
                  <a:pt x="12446" y="330200"/>
                </a:lnTo>
                <a:lnTo>
                  <a:pt x="11353" y="342900"/>
                </a:lnTo>
                <a:lnTo>
                  <a:pt x="10502" y="355600"/>
                </a:lnTo>
                <a:close/>
              </a:path>
              <a:path w="3557904" h="2298700">
                <a:moveTo>
                  <a:pt x="2388984" y="355600"/>
                </a:moveTo>
                <a:lnTo>
                  <a:pt x="2379497" y="355600"/>
                </a:lnTo>
                <a:lnTo>
                  <a:pt x="2378633" y="342900"/>
                </a:lnTo>
                <a:lnTo>
                  <a:pt x="2377541" y="330200"/>
                </a:lnTo>
                <a:lnTo>
                  <a:pt x="2376246" y="330200"/>
                </a:lnTo>
                <a:lnTo>
                  <a:pt x="2374671" y="317500"/>
                </a:lnTo>
                <a:lnTo>
                  <a:pt x="2385644" y="317500"/>
                </a:lnTo>
                <a:lnTo>
                  <a:pt x="2387003" y="330200"/>
                </a:lnTo>
                <a:lnTo>
                  <a:pt x="2388120" y="342900"/>
                </a:lnTo>
                <a:lnTo>
                  <a:pt x="2388984" y="355600"/>
                </a:lnTo>
                <a:close/>
              </a:path>
              <a:path w="3557904" h="2298700">
                <a:moveTo>
                  <a:pt x="9525" y="1930400"/>
                </a:moveTo>
                <a:lnTo>
                  <a:pt x="0" y="1930400"/>
                </a:lnTo>
                <a:lnTo>
                  <a:pt x="0" y="368300"/>
                </a:lnTo>
                <a:lnTo>
                  <a:pt x="381" y="355600"/>
                </a:lnTo>
                <a:lnTo>
                  <a:pt x="10515" y="355600"/>
                </a:lnTo>
                <a:lnTo>
                  <a:pt x="9893" y="368300"/>
                </a:lnTo>
                <a:lnTo>
                  <a:pt x="9525" y="368300"/>
                </a:lnTo>
                <a:lnTo>
                  <a:pt x="9410" y="381000"/>
                </a:lnTo>
                <a:lnTo>
                  <a:pt x="9398" y="1917700"/>
                </a:lnTo>
                <a:lnTo>
                  <a:pt x="9525" y="1930400"/>
                </a:lnTo>
                <a:close/>
              </a:path>
              <a:path w="3557904" h="2298700">
                <a:moveTo>
                  <a:pt x="3511321" y="505133"/>
                </a:moveTo>
                <a:lnTo>
                  <a:pt x="2380589" y="381000"/>
                </a:lnTo>
                <a:lnTo>
                  <a:pt x="2380462" y="368300"/>
                </a:lnTo>
                <a:lnTo>
                  <a:pt x="2380107" y="368300"/>
                </a:lnTo>
                <a:lnTo>
                  <a:pt x="2379484" y="355600"/>
                </a:lnTo>
                <a:lnTo>
                  <a:pt x="2389619" y="355600"/>
                </a:lnTo>
                <a:lnTo>
                  <a:pt x="2389987" y="368300"/>
                </a:lnTo>
                <a:lnTo>
                  <a:pt x="2390114" y="381000"/>
                </a:lnTo>
                <a:lnTo>
                  <a:pt x="2385847" y="381000"/>
                </a:lnTo>
                <a:lnTo>
                  <a:pt x="3557790" y="495300"/>
                </a:lnTo>
                <a:lnTo>
                  <a:pt x="3536175" y="495300"/>
                </a:lnTo>
                <a:lnTo>
                  <a:pt x="3511321" y="505133"/>
                </a:lnTo>
                <a:close/>
              </a:path>
              <a:path w="3557904" h="2298700">
                <a:moveTo>
                  <a:pt x="3528573" y="507027"/>
                </a:moveTo>
                <a:lnTo>
                  <a:pt x="3511321" y="505133"/>
                </a:lnTo>
                <a:lnTo>
                  <a:pt x="3536175" y="495300"/>
                </a:lnTo>
                <a:lnTo>
                  <a:pt x="3537001" y="503644"/>
                </a:lnTo>
                <a:lnTo>
                  <a:pt x="3528573" y="507027"/>
                </a:lnTo>
                <a:close/>
              </a:path>
              <a:path w="3557904" h="2298700">
                <a:moveTo>
                  <a:pt x="3537001" y="503644"/>
                </a:moveTo>
                <a:lnTo>
                  <a:pt x="3536175" y="495300"/>
                </a:lnTo>
                <a:lnTo>
                  <a:pt x="3557790" y="495300"/>
                </a:lnTo>
                <a:lnTo>
                  <a:pt x="3537001" y="503644"/>
                </a:lnTo>
                <a:close/>
              </a:path>
              <a:path w="3557904" h="2298700">
                <a:moveTo>
                  <a:pt x="3537432" y="508000"/>
                </a:moveTo>
                <a:lnTo>
                  <a:pt x="3528573" y="507027"/>
                </a:lnTo>
                <a:lnTo>
                  <a:pt x="3537001" y="503644"/>
                </a:lnTo>
                <a:lnTo>
                  <a:pt x="3537432" y="508000"/>
                </a:lnTo>
                <a:close/>
              </a:path>
              <a:path w="3557904" h="2298700">
                <a:moveTo>
                  <a:pt x="2389987" y="1930400"/>
                </a:moveTo>
                <a:lnTo>
                  <a:pt x="2380462" y="1930400"/>
                </a:lnTo>
                <a:lnTo>
                  <a:pt x="2380589" y="952500"/>
                </a:lnTo>
                <a:lnTo>
                  <a:pt x="3511321" y="505133"/>
                </a:lnTo>
                <a:lnTo>
                  <a:pt x="3528573" y="507027"/>
                </a:lnTo>
                <a:lnTo>
                  <a:pt x="2418744" y="952500"/>
                </a:lnTo>
                <a:lnTo>
                  <a:pt x="2390114" y="952500"/>
                </a:lnTo>
                <a:lnTo>
                  <a:pt x="2387104" y="965200"/>
                </a:lnTo>
                <a:lnTo>
                  <a:pt x="2390114" y="965200"/>
                </a:lnTo>
                <a:lnTo>
                  <a:pt x="2389987" y="1930400"/>
                </a:lnTo>
                <a:close/>
              </a:path>
              <a:path w="3557904" h="2298700">
                <a:moveTo>
                  <a:pt x="2387104" y="965200"/>
                </a:moveTo>
                <a:lnTo>
                  <a:pt x="2390114" y="952500"/>
                </a:lnTo>
                <a:lnTo>
                  <a:pt x="2390114" y="963991"/>
                </a:lnTo>
                <a:lnTo>
                  <a:pt x="2387104" y="965200"/>
                </a:lnTo>
                <a:close/>
              </a:path>
              <a:path w="3557904" h="2298700">
                <a:moveTo>
                  <a:pt x="2390114" y="963991"/>
                </a:moveTo>
                <a:lnTo>
                  <a:pt x="2390114" y="952500"/>
                </a:lnTo>
                <a:lnTo>
                  <a:pt x="2418744" y="952500"/>
                </a:lnTo>
                <a:lnTo>
                  <a:pt x="2390114" y="963991"/>
                </a:lnTo>
                <a:close/>
              </a:path>
              <a:path w="3557904" h="2298700">
                <a:moveTo>
                  <a:pt x="2390114" y="965200"/>
                </a:moveTo>
                <a:lnTo>
                  <a:pt x="2387104" y="965200"/>
                </a:lnTo>
                <a:lnTo>
                  <a:pt x="2390114" y="963991"/>
                </a:lnTo>
                <a:lnTo>
                  <a:pt x="2390114" y="965200"/>
                </a:lnTo>
                <a:close/>
              </a:path>
              <a:path w="3557904" h="2298700">
                <a:moveTo>
                  <a:pt x="12446" y="1968500"/>
                </a:moveTo>
                <a:lnTo>
                  <a:pt x="2997" y="1968500"/>
                </a:lnTo>
                <a:lnTo>
                  <a:pt x="1879" y="1955800"/>
                </a:lnTo>
                <a:lnTo>
                  <a:pt x="1015" y="1943100"/>
                </a:lnTo>
                <a:lnTo>
                  <a:pt x="381" y="1930400"/>
                </a:lnTo>
                <a:lnTo>
                  <a:pt x="9893" y="1930400"/>
                </a:lnTo>
                <a:lnTo>
                  <a:pt x="10515" y="1943100"/>
                </a:lnTo>
                <a:lnTo>
                  <a:pt x="11366" y="1955800"/>
                </a:lnTo>
                <a:lnTo>
                  <a:pt x="12446" y="1968500"/>
                </a:lnTo>
                <a:close/>
              </a:path>
              <a:path w="3557904" h="2298700">
                <a:moveTo>
                  <a:pt x="2387003" y="1968500"/>
                </a:moveTo>
                <a:lnTo>
                  <a:pt x="2377541" y="1968500"/>
                </a:lnTo>
                <a:lnTo>
                  <a:pt x="2378646" y="1955800"/>
                </a:lnTo>
                <a:lnTo>
                  <a:pt x="2379497" y="1943100"/>
                </a:lnTo>
                <a:lnTo>
                  <a:pt x="2380107" y="1930400"/>
                </a:lnTo>
                <a:lnTo>
                  <a:pt x="2389619" y="1930400"/>
                </a:lnTo>
                <a:lnTo>
                  <a:pt x="2388984" y="1943100"/>
                </a:lnTo>
                <a:lnTo>
                  <a:pt x="2388120" y="1955800"/>
                </a:lnTo>
                <a:lnTo>
                  <a:pt x="2387003" y="1968500"/>
                </a:lnTo>
                <a:close/>
              </a:path>
              <a:path w="3557904" h="2298700">
                <a:moveTo>
                  <a:pt x="21336" y="2006600"/>
                </a:moveTo>
                <a:lnTo>
                  <a:pt x="9817" y="2006600"/>
                </a:lnTo>
                <a:lnTo>
                  <a:pt x="7759" y="1993900"/>
                </a:lnTo>
                <a:lnTo>
                  <a:pt x="5943" y="1981200"/>
                </a:lnTo>
                <a:lnTo>
                  <a:pt x="4343" y="1968500"/>
                </a:lnTo>
                <a:lnTo>
                  <a:pt x="13754" y="1968500"/>
                </a:lnTo>
                <a:lnTo>
                  <a:pt x="15328" y="1981200"/>
                </a:lnTo>
                <a:lnTo>
                  <a:pt x="17106" y="1993900"/>
                </a:lnTo>
                <a:lnTo>
                  <a:pt x="19075" y="1993900"/>
                </a:lnTo>
                <a:lnTo>
                  <a:pt x="21336" y="2006600"/>
                </a:lnTo>
                <a:close/>
              </a:path>
              <a:path w="3557904" h="2298700">
                <a:moveTo>
                  <a:pt x="2380183" y="2006600"/>
                </a:moveTo>
                <a:lnTo>
                  <a:pt x="2368664" y="2006600"/>
                </a:lnTo>
                <a:lnTo>
                  <a:pt x="2370912" y="1993900"/>
                </a:lnTo>
                <a:lnTo>
                  <a:pt x="2372893" y="1993900"/>
                </a:lnTo>
                <a:lnTo>
                  <a:pt x="2374696" y="1981200"/>
                </a:lnTo>
                <a:lnTo>
                  <a:pt x="2376246" y="1968500"/>
                </a:lnTo>
                <a:lnTo>
                  <a:pt x="2385644" y="1968500"/>
                </a:lnTo>
                <a:lnTo>
                  <a:pt x="2384056" y="1981200"/>
                </a:lnTo>
                <a:lnTo>
                  <a:pt x="2382240" y="1993900"/>
                </a:lnTo>
                <a:lnTo>
                  <a:pt x="2380183" y="2006600"/>
                </a:lnTo>
                <a:close/>
              </a:path>
              <a:path w="3557904" h="2298700">
                <a:moveTo>
                  <a:pt x="32385" y="2044700"/>
                </a:moveTo>
                <a:lnTo>
                  <a:pt x="20269" y="2044700"/>
                </a:lnTo>
                <a:lnTo>
                  <a:pt x="17322" y="2032000"/>
                </a:lnTo>
                <a:lnTo>
                  <a:pt x="14592" y="2019300"/>
                </a:lnTo>
                <a:lnTo>
                  <a:pt x="12090" y="2006600"/>
                </a:lnTo>
                <a:lnTo>
                  <a:pt x="21297" y="2006600"/>
                </a:lnTo>
                <a:lnTo>
                  <a:pt x="23774" y="2019300"/>
                </a:lnTo>
                <a:lnTo>
                  <a:pt x="26428" y="2032000"/>
                </a:lnTo>
                <a:lnTo>
                  <a:pt x="29260" y="2032000"/>
                </a:lnTo>
                <a:lnTo>
                  <a:pt x="32385" y="2044700"/>
                </a:lnTo>
                <a:close/>
              </a:path>
              <a:path w="3557904" h="2298700">
                <a:moveTo>
                  <a:pt x="2369731" y="2044700"/>
                </a:moveTo>
                <a:lnTo>
                  <a:pt x="2357615" y="2044700"/>
                </a:lnTo>
                <a:lnTo>
                  <a:pt x="2360726" y="2032000"/>
                </a:lnTo>
                <a:lnTo>
                  <a:pt x="2363558" y="2032000"/>
                </a:lnTo>
                <a:lnTo>
                  <a:pt x="2366251" y="2019300"/>
                </a:lnTo>
                <a:lnTo>
                  <a:pt x="2368689" y="2006600"/>
                </a:lnTo>
                <a:lnTo>
                  <a:pt x="2377909" y="2006600"/>
                </a:lnTo>
                <a:lnTo>
                  <a:pt x="2375395" y="2019300"/>
                </a:lnTo>
                <a:lnTo>
                  <a:pt x="2372677" y="2032000"/>
                </a:lnTo>
                <a:lnTo>
                  <a:pt x="2369731" y="2044700"/>
                </a:lnTo>
                <a:close/>
              </a:path>
              <a:path w="3557904" h="2298700">
                <a:moveTo>
                  <a:pt x="42849" y="2070100"/>
                </a:moveTo>
                <a:lnTo>
                  <a:pt x="30365" y="2070100"/>
                </a:lnTo>
                <a:lnTo>
                  <a:pt x="26784" y="2057400"/>
                </a:lnTo>
                <a:lnTo>
                  <a:pt x="23418" y="2044700"/>
                </a:lnTo>
                <a:lnTo>
                  <a:pt x="32346" y="2044700"/>
                </a:lnTo>
                <a:lnTo>
                  <a:pt x="35674" y="2057400"/>
                </a:lnTo>
                <a:lnTo>
                  <a:pt x="39115" y="2057400"/>
                </a:lnTo>
                <a:lnTo>
                  <a:pt x="42849" y="2070100"/>
                </a:lnTo>
                <a:close/>
              </a:path>
              <a:path w="3557904" h="2298700">
                <a:moveTo>
                  <a:pt x="2359634" y="2070100"/>
                </a:moveTo>
                <a:lnTo>
                  <a:pt x="2347137" y="2070100"/>
                </a:lnTo>
                <a:lnTo>
                  <a:pt x="2350884" y="2057400"/>
                </a:lnTo>
                <a:lnTo>
                  <a:pt x="2354326" y="2057400"/>
                </a:lnTo>
                <a:lnTo>
                  <a:pt x="2357653" y="2044700"/>
                </a:lnTo>
                <a:lnTo>
                  <a:pt x="2366581" y="2044700"/>
                </a:lnTo>
                <a:lnTo>
                  <a:pt x="2363203" y="2057400"/>
                </a:lnTo>
                <a:lnTo>
                  <a:pt x="2359634" y="2070100"/>
                </a:lnTo>
                <a:close/>
              </a:path>
              <a:path w="3557904" h="2298700">
                <a:moveTo>
                  <a:pt x="55105" y="2095500"/>
                </a:moveTo>
                <a:lnTo>
                  <a:pt x="42316" y="2095500"/>
                </a:lnTo>
                <a:lnTo>
                  <a:pt x="38138" y="2082800"/>
                </a:lnTo>
                <a:lnTo>
                  <a:pt x="34150" y="2070100"/>
                </a:lnTo>
                <a:lnTo>
                  <a:pt x="42811" y="2070100"/>
                </a:lnTo>
                <a:lnTo>
                  <a:pt x="46748" y="2082800"/>
                </a:lnTo>
                <a:lnTo>
                  <a:pt x="50774" y="2082800"/>
                </a:lnTo>
                <a:lnTo>
                  <a:pt x="55105" y="2095500"/>
                </a:lnTo>
                <a:close/>
              </a:path>
              <a:path w="3557904" h="2298700">
                <a:moveTo>
                  <a:pt x="2347671" y="2095500"/>
                </a:moveTo>
                <a:lnTo>
                  <a:pt x="2334895" y="2095500"/>
                </a:lnTo>
                <a:lnTo>
                  <a:pt x="2339225" y="2082800"/>
                </a:lnTo>
                <a:lnTo>
                  <a:pt x="2343251" y="2082800"/>
                </a:lnTo>
                <a:lnTo>
                  <a:pt x="2347188" y="2070100"/>
                </a:lnTo>
                <a:lnTo>
                  <a:pt x="2355850" y="2070100"/>
                </a:lnTo>
                <a:lnTo>
                  <a:pt x="2351862" y="2082800"/>
                </a:lnTo>
                <a:lnTo>
                  <a:pt x="2347671" y="2095500"/>
                </a:lnTo>
                <a:close/>
              </a:path>
              <a:path w="3557904" h="2298700">
                <a:moveTo>
                  <a:pt x="69049" y="2120900"/>
                </a:moveTo>
                <a:lnTo>
                  <a:pt x="56045" y="2120900"/>
                </a:lnTo>
                <a:lnTo>
                  <a:pt x="51282" y="2108200"/>
                </a:lnTo>
                <a:lnTo>
                  <a:pt x="46710" y="2095500"/>
                </a:lnTo>
                <a:lnTo>
                  <a:pt x="55041" y="2095500"/>
                </a:lnTo>
                <a:lnTo>
                  <a:pt x="59562" y="2108200"/>
                </a:lnTo>
                <a:lnTo>
                  <a:pt x="64160" y="2108200"/>
                </a:lnTo>
                <a:lnTo>
                  <a:pt x="69049" y="2120900"/>
                </a:lnTo>
                <a:close/>
              </a:path>
              <a:path w="3557904" h="2298700">
                <a:moveTo>
                  <a:pt x="2333955" y="2120900"/>
                </a:moveTo>
                <a:lnTo>
                  <a:pt x="2320950" y="2120900"/>
                </a:lnTo>
                <a:lnTo>
                  <a:pt x="2325839" y="2108200"/>
                </a:lnTo>
                <a:lnTo>
                  <a:pt x="2330424" y="2108200"/>
                </a:lnTo>
                <a:lnTo>
                  <a:pt x="2334945" y="2095500"/>
                </a:lnTo>
                <a:lnTo>
                  <a:pt x="2343289" y="2095500"/>
                </a:lnTo>
                <a:lnTo>
                  <a:pt x="2338717" y="2108200"/>
                </a:lnTo>
                <a:lnTo>
                  <a:pt x="2333955" y="2120900"/>
                </a:lnTo>
                <a:close/>
              </a:path>
              <a:path w="3557904" h="2298700">
                <a:moveTo>
                  <a:pt x="79248" y="2133600"/>
                </a:moveTo>
                <a:lnTo>
                  <a:pt x="66141" y="2133600"/>
                </a:lnTo>
                <a:lnTo>
                  <a:pt x="60998" y="2120900"/>
                </a:lnTo>
                <a:lnTo>
                  <a:pt x="74002" y="2120900"/>
                </a:lnTo>
                <a:lnTo>
                  <a:pt x="79248" y="2133600"/>
                </a:lnTo>
                <a:close/>
              </a:path>
              <a:path w="3557904" h="2298700">
                <a:moveTo>
                  <a:pt x="2323858" y="2133600"/>
                </a:moveTo>
                <a:lnTo>
                  <a:pt x="2310739" y="2133600"/>
                </a:lnTo>
                <a:lnTo>
                  <a:pt x="2315997" y="2120900"/>
                </a:lnTo>
                <a:lnTo>
                  <a:pt x="2329002" y="2120900"/>
                </a:lnTo>
                <a:lnTo>
                  <a:pt x="2323858" y="2133600"/>
                </a:lnTo>
                <a:close/>
              </a:path>
              <a:path w="3557904" h="2298700">
                <a:moveTo>
                  <a:pt x="95846" y="2159000"/>
                </a:moveTo>
                <a:lnTo>
                  <a:pt x="82626" y="2159000"/>
                </a:lnTo>
                <a:lnTo>
                  <a:pt x="76949" y="2146300"/>
                </a:lnTo>
                <a:lnTo>
                  <a:pt x="71450" y="2133600"/>
                </a:lnTo>
                <a:lnTo>
                  <a:pt x="79184" y="2133600"/>
                </a:lnTo>
                <a:lnTo>
                  <a:pt x="84620" y="2146300"/>
                </a:lnTo>
                <a:lnTo>
                  <a:pt x="90081" y="2146300"/>
                </a:lnTo>
                <a:lnTo>
                  <a:pt x="95846" y="2159000"/>
                </a:lnTo>
                <a:close/>
              </a:path>
              <a:path w="3557904" h="2298700">
                <a:moveTo>
                  <a:pt x="2307374" y="2159000"/>
                </a:moveTo>
                <a:lnTo>
                  <a:pt x="2294140" y="2159000"/>
                </a:lnTo>
                <a:lnTo>
                  <a:pt x="2299919" y="2146300"/>
                </a:lnTo>
                <a:lnTo>
                  <a:pt x="2305380" y="2146300"/>
                </a:lnTo>
                <a:lnTo>
                  <a:pt x="2310815" y="2133600"/>
                </a:lnTo>
                <a:lnTo>
                  <a:pt x="2318537" y="2133600"/>
                </a:lnTo>
                <a:lnTo>
                  <a:pt x="2313038" y="2146300"/>
                </a:lnTo>
                <a:lnTo>
                  <a:pt x="2307374" y="2159000"/>
                </a:lnTo>
                <a:close/>
              </a:path>
              <a:path w="3557904" h="2298700">
                <a:moveTo>
                  <a:pt x="107746" y="2171700"/>
                </a:moveTo>
                <a:lnTo>
                  <a:pt x="94487" y="2171700"/>
                </a:lnTo>
                <a:lnTo>
                  <a:pt x="88468" y="2159000"/>
                </a:lnTo>
                <a:lnTo>
                  <a:pt x="101638" y="2159000"/>
                </a:lnTo>
                <a:lnTo>
                  <a:pt x="107746" y="2171700"/>
                </a:lnTo>
                <a:close/>
              </a:path>
              <a:path w="3557904" h="2298700">
                <a:moveTo>
                  <a:pt x="2295512" y="2171700"/>
                </a:moveTo>
                <a:lnTo>
                  <a:pt x="2282253" y="2171700"/>
                </a:lnTo>
                <a:lnTo>
                  <a:pt x="2288349" y="2159000"/>
                </a:lnTo>
                <a:lnTo>
                  <a:pt x="2301532" y="2159000"/>
                </a:lnTo>
                <a:lnTo>
                  <a:pt x="2295512" y="2171700"/>
                </a:lnTo>
                <a:close/>
              </a:path>
              <a:path w="3557904" h="2298700">
                <a:moveTo>
                  <a:pt x="120281" y="2184400"/>
                </a:moveTo>
                <a:lnTo>
                  <a:pt x="106997" y="2184400"/>
                </a:lnTo>
                <a:lnTo>
                  <a:pt x="100660" y="2171700"/>
                </a:lnTo>
                <a:lnTo>
                  <a:pt x="113855" y="2171700"/>
                </a:lnTo>
                <a:lnTo>
                  <a:pt x="120281" y="2184400"/>
                </a:lnTo>
                <a:close/>
              </a:path>
              <a:path w="3557904" h="2298700">
                <a:moveTo>
                  <a:pt x="2282990" y="2184400"/>
                </a:moveTo>
                <a:lnTo>
                  <a:pt x="2269718" y="2184400"/>
                </a:lnTo>
                <a:lnTo>
                  <a:pt x="2276144" y="2171700"/>
                </a:lnTo>
                <a:lnTo>
                  <a:pt x="2289340" y="2171700"/>
                </a:lnTo>
                <a:lnTo>
                  <a:pt x="2282990" y="2184400"/>
                </a:lnTo>
                <a:close/>
              </a:path>
              <a:path w="3557904" h="2298700">
                <a:moveTo>
                  <a:pt x="133426" y="2197100"/>
                </a:moveTo>
                <a:lnTo>
                  <a:pt x="120167" y="2197100"/>
                </a:lnTo>
                <a:lnTo>
                  <a:pt x="113499" y="2184400"/>
                </a:lnTo>
                <a:lnTo>
                  <a:pt x="126695" y="2184400"/>
                </a:lnTo>
                <a:lnTo>
                  <a:pt x="133426" y="2197100"/>
                </a:lnTo>
                <a:close/>
              </a:path>
              <a:path w="3557904" h="2298700">
                <a:moveTo>
                  <a:pt x="2269832" y="2197100"/>
                </a:moveTo>
                <a:lnTo>
                  <a:pt x="2256574" y="2197100"/>
                </a:lnTo>
                <a:lnTo>
                  <a:pt x="2263305" y="2184400"/>
                </a:lnTo>
                <a:lnTo>
                  <a:pt x="2276487" y="2184400"/>
                </a:lnTo>
                <a:lnTo>
                  <a:pt x="2269832" y="2197100"/>
                </a:lnTo>
                <a:close/>
              </a:path>
              <a:path w="3557904" h="2298700">
                <a:moveTo>
                  <a:pt x="147154" y="2209800"/>
                </a:moveTo>
                <a:lnTo>
                  <a:pt x="133946" y="2209800"/>
                </a:lnTo>
                <a:lnTo>
                  <a:pt x="126974" y="2197100"/>
                </a:lnTo>
                <a:lnTo>
                  <a:pt x="140131" y="2197100"/>
                </a:lnTo>
                <a:lnTo>
                  <a:pt x="147154" y="2209800"/>
                </a:lnTo>
                <a:close/>
              </a:path>
              <a:path w="3557904" h="2298700">
                <a:moveTo>
                  <a:pt x="2256053" y="2209800"/>
                </a:moveTo>
                <a:lnTo>
                  <a:pt x="2242832" y="2209800"/>
                </a:lnTo>
                <a:lnTo>
                  <a:pt x="2249855" y="2197100"/>
                </a:lnTo>
                <a:lnTo>
                  <a:pt x="2263013" y="2197100"/>
                </a:lnTo>
                <a:lnTo>
                  <a:pt x="2256053" y="2209800"/>
                </a:lnTo>
                <a:close/>
              </a:path>
              <a:path w="3557904" h="2298700">
                <a:moveTo>
                  <a:pt x="161455" y="2222500"/>
                </a:moveTo>
                <a:lnTo>
                  <a:pt x="148310" y="2222500"/>
                </a:lnTo>
                <a:lnTo>
                  <a:pt x="141058" y="2209800"/>
                </a:lnTo>
                <a:lnTo>
                  <a:pt x="154152" y="2209800"/>
                </a:lnTo>
                <a:lnTo>
                  <a:pt x="161455" y="2222500"/>
                </a:lnTo>
                <a:close/>
              </a:path>
              <a:path w="3557904" h="2298700">
                <a:moveTo>
                  <a:pt x="2241689" y="2222500"/>
                </a:moveTo>
                <a:lnTo>
                  <a:pt x="2228545" y="2222500"/>
                </a:lnTo>
                <a:lnTo>
                  <a:pt x="2235847" y="2209800"/>
                </a:lnTo>
                <a:lnTo>
                  <a:pt x="2248941" y="2209800"/>
                </a:lnTo>
                <a:lnTo>
                  <a:pt x="2241689" y="2222500"/>
                </a:lnTo>
                <a:close/>
              </a:path>
              <a:path w="3557904" h="2298700">
                <a:moveTo>
                  <a:pt x="183908" y="2235200"/>
                </a:moveTo>
                <a:lnTo>
                  <a:pt x="163245" y="2235200"/>
                </a:lnTo>
                <a:lnTo>
                  <a:pt x="155702" y="2222500"/>
                </a:lnTo>
                <a:lnTo>
                  <a:pt x="176199" y="2222500"/>
                </a:lnTo>
                <a:lnTo>
                  <a:pt x="183908" y="2235200"/>
                </a:lnTo>
                <a:close/>
              </a:path>
              <a:path w="3557904" h="2298700">
                <a:moveTo>
                  <a:pt x="2226754" y="2235200"/>
                </a:moveTo>
                <a:lnTo>
                  <a:pt x="2206091" y="2235200"/>
                </a:lnTo>
                <a:lnTo>
                  <a:pt x="2213800" y="2222500"/>
                </a:lnTo>
                <a:lnTo>
                  <a:pt x="2234285" y="2222500"/>
                </a:lnTo>
                <a:lnTo>
                  <a:pt x="2226754" y="2235200"/>
                </a:lnTo>
                <a:close/>
              </a:path>
              <a:path w="3557904" h="2298700">
                <a:moveTo>
                  <a:pt x="199517" y="2247900"/>
                </a:moveTo>
                <a:lnTo>
                  <a:pt x="186651" y="2247900"/>
                </a:lnTo>
                <a:lnTo>
                  <a:pt x="178727" y="2235200"/>
                </a:lnTo>
                <a:lnTo>
                  <a:pt x="191554" y="2235200"/>
                </a:lnTo>
                <a:lnTo>
                  <a:pt x="199517" y="2247900"/>
                </a:lnTo>
                <a:close/>
              </a:path>
              <a:path w="3557904" h="2298700">
                <a:moveTo>
                  <a:pt x="2203335" y="2247900"/>
                </a:moveTo>
                <a:lnTo>
                  <a:pt x="2190483" y="2247900"/>
                </a:lnTo>
                <a:lnTo>
                  <a:pt x="2198446" y="2235200"/>
                </a:lnTo>
                <a:lnTo>
                  <a:pt x="2211273" y="2235200"/>
                </a:lnTo>
                <a:lnTo>
                  <a:pt x="2203335" y="2247900"/>
                </a:lnTo>
                <a:close/>
              </a:path>
              <a:path w="3557904" h="2298700">
                <a:moveTo>
                  <a:pt x="223812" y="2260600"/>
                </a:moveTo>
                <a:lnTo>
                  <a:pt x="202907" y="2260600"/>
                </a:lnTo>
                <a:lnTo>
                  <a:pt x="194716" y="2247900"/>
                </a:lnTo>
                <a:lnTo>
                  <a:pt x="215493" y="2247900"/>
                </a:lnTo>
                <a:lnTo>
                  <a:pt x="223812" y="2260600"/>
                </a:lnTo>
                <a:close/>
              </a:path>
              <a:path w="3557904" h="2298700">
                <a:moveTo>
                  <a:pt x="2187092" y="2260600"/>
                </a:moveTo>
                <a:lnTo>
                  <a:pt x="2166175" y="2260600"/>
                </a:lnTo>
                <a:lnTo>
                  <a:pt x="2174494" y="2247900"/>
                </a:lnTo>
                <a:lnTo>
                  <a:pt x="2195283" y="2247900"/>
                </a:lnTo>
                <a:lnTo>
                  <a:pt x="2187092" y="2260600"/>
                </a:lnTo>
                <a:close/>
              </a:path>
              <a:path w="3557904" h="2298700">
                <a:moveTo>
                  <a:pt x="257771" y="2273300"/>
                </a:moveTo>
                <a:lnTo>
                  <a:pt x="228168" y="2273300"/>
                </a:lnTo>
                <a:lnTo>
                  <a:pt x="219633" y="2260600"/>
                </a:lnTo>
                <a:lnTo>
                  <a:pt x="249008" y="2260600"/>
                </a:lnTo>
                <a:lnTo>
                  <a:pt x="257771" y="2273300"/>
                </a:lnTo>
                <a:close/>
              </a:path>
              <a:path w="3557904" h="2298700">
                <a:moveTo>
                  <a:pt x="2161832" y="2273300"/>
                </a:moveTo>
                <a:lnTo>
                  <a:pt x="2132228" y="2273300"/>
                </a:lnTo>
                <a:lnTo>
                  <a:pt x="2140978" y="2260600"/>
                </a:lnTo>
                <a:lnTo>
                  <a:pt x="2170366" y="2260600"/>
                </a:lnTo>
                <a:lnTo>
                  <a:pt x="2161832" y="2273300"/>
                </a:lnTo>
                <a:close/>
              </a:path>
              <a:path w="3557904" h="2298700">
                <a:moveTo>
                  <a:pt x="293306" y="2286000"/>
                </a:moveTo>
                <a:lnTo>
                  <a:pt x="263398" y="2286000"/>
                </a:lnTo>
                <a:lnTo>
                  <a:pt x="254431" y="2273300"/>
                </a:lnTo>
                <a:lnTo>
                  <a:pt x="284162" y="2273300"/>
                </a:lnTo>
                <a:lnTo>
                  <a:pt x="293306" y="2286000"/>
                </a:lnTo>
                <a:close/>
              </a:path>
              <a:path w="3557904" h="2298700">
                <a:moveTo>
                  <a:pt x="2126602" y="2286000"/>
                </a:moveTo>
                <a:lnTo>
                  <a:pt x="2096693" y="2286000"/>
                </a:lnTo>
                <a:lnTo>
                  <a:pt x="2105825" y="2273300"/>
                </a:lnTo>
                <a:lnTo>
                  <a:pt x="2135555" y="2273300"/>
                </a:lnTo>
                <a:lnTo>
                  <a:pt x="2126602" y="2286000"/>
                </a:lnTo>
                <a:close/>
              </a:path>
              <a:path w="3557904" h="2298700">
                <a:moveTo>
                  <a:pt x="378117" y="2298700"/>
                </a:moveTo>
                <a:lnTo>
                  <a:pt x="300215" y="2298700"/>
                </a:lnTo>
                <a:lnTo>
                  <a:pt x="290868" y="2286000"/>
                </a:lnTo>
                <a:lnTo>
                  <a:pt x="368287" y="2286000"/>
                </a:lnTo>
                <a:lnTo>
                  <a:pt x="378117" y="2298700"/>
                </a:lnTo>
                <a:close/>
              </a:path>
              <a:path w="3557904" h="2298700">
                <a:moveTo>
                  <a:pt x="2089785" y="2298700"/>
                </a:moveTo>
                <a:lnTo>
                  <a:pt x="2011883" y="2298700"/>
                </a:lnTo>
                <a:lnTo>
                  <a:pt x="2021713" y="2286000"/>
                </a:lnTo>
                <a:lnTo>
                  <a:pt x="2099119" y="2286000"/>
                </a:lnTo>
                <a:lnTo>
                  <a:pt x="2089785" y="2298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"/>
          <p:cNvSpPr/>
          <p:nvPr/>
        </p:nvSpPr>
        <p:spPr>
          <a:xfrm>
            <a:off x="1240844" y="3344763"/>
            <a:ext cx="1344234" cy="1761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"/>
          <p:cNvSpPr txBox="1"/>
          <p:nvPr/>
        </p:nvSpPr>
        <p:spPr>
          <a:xfrm>
            <a:off x="2279718" y="5404846"/>
            <a:ext cx="2174134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kern="100" dirty="0">
                <a:latin typeface="Times New Roman" panose="02020603050405020304" pitchFamily="18" charset="0"/>
                <a:ea typeface="楷体_GB2312"/>
              </a:rPr>
              <a:t>飞机起落架装置</a:t>
            </a:r>
          </a:p>
        </p:txBody>
      </p:sp>
      <p:sp>
        <p:nvSpPr>
          <p:cNvPr id="22" name="object 9"/>
          <p:cNvSpPr/>
          <p:nvPr/>
        </p:nvSpPr>
        <p:spPr>
          <a:xfrm>
            <a:off x="1403556" y="3354426"/>
            <a:ext cx="883128" cy="9335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2"/>
          <p:cNvSpPr/>
          <p:nvPr/>
        </p:nvSpPr>
        <p:spPr>
          <a:xfrm>
            <a:off x="1250277" y="807121"/>
            <a:ext cx="3203575" cy="541020"/>
          </a:xfrm>
          <a:custGeom>
            <a:avLst/>
            <a:gdLst/>
            <a:ahLst/>
            <a:cxnLst/>
            <a:rect l="l" t="t" r="r" b="b"/>
            <a:pathLst>
              <a:path w="3203575" h="541019">
                <a:moveTo>
                  <a:pt x="3124187" y="1270"/>
                </a:moveTo>
                <a:lnTo>
                  <a:pt x="79082" y="1270"/>
                </a:lnTo>
                <a:lnTo>
                  <a:pt x="83324" y="0"/>
                </a:lnTo>
                <a:lnTo>
                  <a:pt x="3119945" y="0"/>
                </a:lnTo>
                <a:lnTo>
                  <a:pt x="3124187" y="1270"/>
                </a:lnTo>
                <a:close/>
              </a:path>
              <a:path w="3203575" h="541019">
                <a:moveTo>
                  <a:pt x="3142767" y="7620"/>
                </a:moveTo>
                <a:lnTo>
                  <a:pt x="60502" y="7620"/>
                </a:lnTo>
                <a:lnTo>
                  <a:pt x="64998" y="5080"/>
                </a:lnTo>
                <a:lnTo>
                  <a:pt x="68999" y="3810"/>
                </a:lnTo>
                <a:lnTo>
                  <a:pt x="78460" y="1270"/>
                </a:lnTo>
                <a:lnTo>
                  <a:pt x="3124809" y="1270"/>
                </a:lnTo>
                <a:lnTo>
                  <a:pt x="3134271" y="3810"/>
                </a:lnTo>
                <a:lnTo>
                  <a:pt x="3138271" y="5080"/>
                </a:lnTo>
                <a:lnTo>
                  <a:pt x="3142767" y="7620"/>
                </a:lnTo>
                <a:close/>
              </a:path>
              <a:path w="3203575" h="541019">
                <a:moveTo>
                  <a:pt x="3159582" y="16510"/>
                </a:moveTo>
                <a:lnTo>
                  <a:pt x="43687" y="16510"/>
                </a:lnTo>
                <a:lnTo>
                  <a:pt x="47701" y="13970"/>
                </a:lnTo>
                <a:lnTo>
                  <a:pt x="51841" y="11430"/>
                </a:lnTo>
                <a:lnTo>
                  <a:pt x="55562" y="8890"/>
                </a:lnTo>
                <a:lnTo>
                  <a:pt x="59931" y="7620"/>
                </a:lnTo>
                <a:lnTo>
                  <a:pt x="3143338" y="7620"/>
                </a:lnTo>
                <a:lnTo>
                  <a:pt x="3147161" y="8890"/>
                </a:lnTo>
                <a:lnTo>
                  <a:pt x="3151428" y="11430"/>
                </a:lnTo>
                <a:lnTo>
                  <a:pt x="3155568" y="13970"/>
                </a:lnTo>
                <a:lnTo>
                  <a:pt x="3159582" y="16510"/>
                </a:lnTo>
                <a:close/>
              </a:path>
              <a:path w="3203575" h="541019">
                <a:moveTo>
                  <a:pt x="49110" y="44450"/>
                </a:moveTo>
                <a:lnTo>
                  <a:pt x="49555" y="43180"/>
                </a:lnTo>
                <a:lnTo>
                  <a:pt x="16941" y="43180"/>
                </a:lnTo>
                <a:lnTo>
                  <a:pt x="19697" y="39370"/>
                </a:lnTo>
                <a:lnTo>
                  <a:pt x="22644" y="35560"/>
                </a:lnTo>
                <a:lnTo>
                  <a:pt x="25755" y="31750"/>
                </a:lnTo>
                <a:lnTo>
                  <a:pt x="29032" y="27940"/>
                </a:lnTo>
                <a:lnTo>
                  <a:pt x="32473" y="25400"/>
                </a:lnTo>
                <a:lnTo>
                  <a:pt x="36068" y="21590"/>
                </a:lnTo>
                <a:lnTo>
                  <a:pt x="39801" y="19050"/>
                </a:lnTo>
                <a:lnTo>
                  <a:pt x="43180" y="16510"/>
                </a:lnTo>
                <a:lnTo>
                  <a:pt x="3160090" y="16510"/>
                </a:lnTo>
                <a:lnTo>
                  <a:pt x="3163468" y="19050"/>
                </a:lnTo>
                <a:lnTo>
                  <a:pt x="3167202" y="21590"/>
                </a:lnTo>
                <a:lnTo>
                  <a:pt x="3169598" y="24130"/>
                </a:lnTo>
                <a:lnTo>
                  <a:pt x="98983" y="24130"/>
                </a:lnTo>
                <a:lnTo>
                  <a:pt x="94551" y="25400"/>
                </a:lnTo>
                <a:lnTo>
                  <a:pt x="87782" y="25400"/>
                </a:lnTo>
                <a:lnTo>
                  <a:pt x="83553" y="26670"/>
                </a:lnTo>
                <a:lnTo>
                  <a:pt x="80619" y="26670"/>
                </a:lnTo>
                <a:lnTo>
                  <a:pt x="76542" y="27940"/>
                </a:lnTo>
                <a:lnTo>
                  <a:pt x="77139" y="27940"/>
                </a:lnTo>
                <a:lnTo>
                  <a:pt x="73139" y="29210"/>
                </a:lnTo>
                <a:lnTo>
                  <a:pt x="73723" y="29210"/>
                </a:lnTo>
                <a:lnTo>
                  <a:pt x="69811" y="30480"/>
                </a:lnTo>
                <a:lnTo>
                  <a:pt x="70396" y="30480"/>
                </a:lnTo>
                <a:lnTo>
                  <a:pt x="66573" y="31750"/>
                </a:lnTo>
                <a:lnTo>
                  <a:pt x="67132" y="31750"/>
                </a:lnTo>
                <a:lnTo>
                  <a:pt x="65278" y="33020"/>
                </a:lnTo>
                <a:lnTo>
                  <a:pt x="63969" y="33020"/>
                </a:lnTo>
                <a:lnTo>
                  <a:pt x="60363" y="35560"/>
                </a:lnTo>
                <a:lnTo>
                  <a:pt x="60883" y="35560"/>
                </a:lnTo>
                <a:lnTo>
                  <a:pt x="57391" y="36830"/>
                </a:lnTo>
                <a:lnTo>
                  <a:pt x="57899" y="36830"/>
                </a:lnTo>
                <a:lnTo>
                  <a:pt x="54521" y="39370"/>
                </a:lnTo>
                <a:lnTo>
                  <a:pt x="55016" y="39370"/>
                </a:lnTo>
                <a:lnTo>
                  <a:pt x="51765" y="41910"/>
                </a:lnTo>
                <a:lnTo>
                  <a:pt x="52222" y="41910"/>
                </a:lnTo>
                <a:lnTo>
                  <a:pt x="49110" y="44450"/>
                </a:lnTo>
                <a:close/>
              </a:path>
              <a:path w="3203575" h="541019">
                <a:moveTo>
                  <a:pt x="3104603" y="25400"/>
                </a:moveTo>
                <a:lnTo>
                  <a:pt x="98666" y="25400"/>
                </a:lnTo>
                <a:lnTo>
                  <a:pt x="98983" y="24130"/>
                </a:lnTo>
                <a:lnTo>
                  <a:pt x="3104286" y="24130"/>
                </a:lnTo>
                <a:lnTo>
                  <a:pt x="3104603" y="25400"/>
                </a:lnTo>
                <a:close/>
              </a:path>
              <a:path w="3203575" h="541019">
                <a:moveTo>
                  <a:pt x="3139846" y="34290"/>
                </a:moveTo>
                <a:lnTo>
                  <a:pt x="3136138" y="31750"/>
                </a:lnTo>
                <a:lnTo>
                  <a:pt x="3136696" y="31750"/>
                </a:lnTo>
                <a:lnTo>
                  <a:pt x="3132874" y="30480"/>
                </a:lnTo>
                <a:lnTo>
                  <a:pt x="3133458" y="30480"/>
                </a:lnTo>
                <a:lnTo>
                  <a:pt x="3129546" y="29210"/>
                </a:lnTo>
                <a:lnTo>
                  <a:pt x="3130130" y="29210"/>
                </a:lnTo>
                <a:lnTo>
                  <a:pt x="3126130" y="27940"/>
                </a:lnTo>
                <a:lnTo>
                  <a:pt x="3126740" y="27940"/>
                </a:lnTo>
                <a:lnTo>
                  <a:pt x="3122650" y="26670"/>
                </a:lnTo>
                <a:lnTo>
                  <a:pt x="3119716" y="26670"/>
                </a:lnTo>
                <a:lnTo>
                  <a:pt x="3115487" y="25400"/>
                </a:lnTo>
                <a:lnTo>
                  <a:pt x="3108718" y="25400"/>
                </a:lnTo>
                <a:lnTo>
                  <a:pt x="3104286" y="24130"/>
                </a:lnTo>
                <a:lnTo>
                  <a:pt x="3169598" y="24130"/>
                </a:lnTo>
                <a:lnTo>
                  <a:pt x="3170796" y="25400"/>
                </a:lnTo>
                <a:lnTo>
                  <a:pt x="3174238" y="27940"/>
                </a:lnTo>
                <a:lnTo>
                  <a:pt x="3177514" y="31750"/>
                </a:lnTo>
                <a:lnTo>
                  <a:pt x="3178551" y="33020"/>
                </a:lnTo>
                <a:lnTo>
                  <a:pt x="3139300" y="33020"/>
                </a:lnTo>
                <a:lnTo>
                  <a:pt x="3139846" y="34290"/>
                </a:lnTo>
                <a:close/>
              </a:path>
              <a:path w="3203575" h="541019">
                <a:moveTo>
                  <a:pt x="63423" y="34290"/>
                </a:moveTo>
                <a:lnTo>
                  <a:pt x="63969" y="33020"/>
                </a:lnTo>
                <a:lnTo>
                  <a:pt x="65278" y="33020"/>
                </a:lnTo>
                <a:lnTo>
                  <a:pt x="63423" y="34290"/>
                </a:lnTo>
                <a:close/>
              </a:path>
              <a:path w="3203575" h="541019">
                <a:moveTo>
                  <a:pt x="3154172" y="44450"/>
                </a:moveTo>
                <a:lnTo>
                  <a:pt x="3151047" y="41910"/>
                </a:lnTo>
                <a:lnTo>
                  <a:pt x="3151517" y="41910"/>
                </a:lnTo>
                <a:lnTo>
                  <a:pt x="3148266" y="39370"/>
                </a:lnTo>
                <a:lnTo>
                  <a:pt x="3148749" y="39370"/>
                </a:lnTo>
                <a:lnTo>
                  <a:pt x="3145370" y="36830"/>
                </a:lnTo>
                <a:lnTo>
                  <a:pt x="3145878" y="36830"/>
                </a:lnTo>
                <a:lnTo>
                  <a:pt x="3142386" y="35560"/>
                </a:lnTo>
                <a:lnTo>
                  <a:pt x="3142907" y="35560"/>
                </a:lnTo>
                <a:lnTo>
                  <a:pt x="3139300" y="33020"/>
                </a:lnTo>
                <a:lnTo>
                  <a:pt x="3178551" y="33020"/>
                </a:lnTo>
                <a:lnTo>
                  <a:pt x="3180626" y="35560"/>
                </a:lnTo>
                <a:lnTo>
                  <a:pt x="3183572" y="39370"/>
                </a:lnTo>
                <a:lnTo>
                  <a:pt x="3186328" y="43180"/>
                </a:lnTo>
                <a:lnTo>
                  <a:pt x="3153714" y="43180"/>
                </a:lnTo>
                <a:lnTo>
                  <a:pt x="3154172" y="44450"/>
                </a:lnTo>
                <a:close/>
              </a:path>
              <a:path w="3203575" h="541019">
                <a:moveTo>
                  <a:pt x="3156089" y="527050"/>
                </a:moveTo>
                <a:lnTo>
                  <a:pt x="47180" y="527050"/>
                </a:lnTo>
                <a:lnTo>
                  <a:pt x="43180" y="524510"/>
                </a:lnTo>
                <a:lnTo>
                  <a:pt x="39801" y="521970"/>
                </a:lnTo>
                <a:lnTo>
                  <a:pt x="36068" y="519430"/>
                </a:lnTo>
                <a:lnTo>
                  <a:pt x="32473" y="515620"/>
                </a:lnTo>
                <a:lnTo>
                  <a:pt x="29032" y="513080"/>
                </a:lnTo>
                <a:lnTo>
                  <a:pt x="25755" y="509270"/>
                </a:lnTo>
                <a:lnTo>
                  <a:pt x="22263" y="505460"/>
                </a:lnTo>
                <a:lnTo>
                  <a:pt x="19697" y="501650"/>
                </a:lnTo>
                <a:lnTo>
                  <a:pt x="16598" y="497840"/>
                </a:lnTo>
                <a:lnTo>
                  <a:pt x="14363" y="494030"/>
                </a:lnTo>
                <a:lnTo>
                  <a:pt x="11963" y="490220"/>
                </a:lnTo>
                <a:lnTo>
                  <a:pt x="9499" y="485140"/>
                </a:lnTo>
                <a:lnTo>
                  <a:pt x="7785" y="481330"/>
                </a:lnTo>
                <a:lnTo>
                  <a:pt x="5994" y="476250"/>
                </a:lnTo>
                <a:lnTo>
                  <a:pt x="2921" y="467360"/>
                </a:lnTo>
                <a:lnTo>
                  <a:pt x="1968" y="462280"/>
                </a:lnTo>
                <a:lnTo>
                  <a:pt x="1841" y="462280"/>
                </a:lnTo>
                <a:lnTo>
                  <a:pt x="977" y="457200"/>
                </a:lnTo>
                <a:lnTo>
                  <a:pt x="431" y="453390"/>
                </a:lnTo>
                <a:lnTo>
                  <a:pt x="0" y="447040"/>
                </a:lnTo>
                <a:lnTo>
                  <a:pt x="0" y="93980"/>
                </a:lnTo>
                <a:lnTo>
                  <a:pt x="368" y="88900"/>
                </a:lnTo>
                <a:lnTo>
                  <a:pt x="431" y="87630"/>
                </a:lnTo>
                <a:lnTo>
                  <a:pt x="977" y="83820"/>
                </a:lnTo>
                <a:lnTo>
                  <a:pt x="1841" y="78740"/>
                </a:lnTo>
                <a:lnTo>
                  <a:pt x="1968" y="77470"/>
                </a:lnTo>
                <a:lnTo>
                  <a:pt x="2921" y="73660"/>
                </a:lnTo>
                <a:lnTo>
                  <a:pt x="4241" y="68580"/>
                </a:lnTo>
                <a:lnTo>
                  <a:pt x="5778" y="64770"/>
                </a:lnTo>
                <a:lnTo>
                  <a:pt x="7543" y="59690"/>
                </a:lnTo>
                <a:lnTo>
                  <a:pt x="9499" y="55880"/>
                </a:lnTo>
                <a:lnTo>
                  <a:pt x="11963" y="50800"/>
                </a:lnTo>
                <a:lnTo>
                  <a:pt x="14046" y="46990"/>
                </a:lnTo>
                <a:lnTo>
                  <a:pt x="16598" y="43180"/>
                </a:lnTo>
                <a:lnTo>
                  <a:pt x="49555" y="43180"/>
                </a:lnTo>
                <a:lnTo>
                  <a:pt x="47557" y="45720"/>
                </a:lnTo>
                <a:lnTo>
                  <a:pt x="46990" y="45720"/>
                </a:lnTo>
                <a:lnTo>
                  <a:pt x="45093" y="48260"/>
                </a:lnTo>
                <a:lnTo>
                  <a:pt x="44551" y="48260"/>
                </a:lnTo>
                <a:lnTo>
                  <a:pt x="42748" y="50800"/>
                </a:lnTo>
                <a:lnTo>
                  <a:pt x="42227" y="50800"/>
                </a:lnTo>
                <a:lnTo>
                  <a:pt x="39674" y="54610"/>
                </a:lnTo>
                <a:lnTo>
                  <a:pt x="40043" y="54610"/>
                </a:lnTo>
                <a:lnTo>
                  <a:pt x="37642" y="57150"/>
                </a:lnTo>
                <a:lnTo>
                  <a:pt x="37985" y="57150"/>
                </a:lnTo>
                <a:lnTo>
                  <a:pt x="36487" y="59690"/>
                </a:lnTo>
                <a:lnTo>
                  <a:pt x="36055" y="59690"/>
                </a:lnTo>
                <a:lnTo>
                  <a:pt x="33985" y="63500"/>
                </a:lnTo>
                <a:lnTo>
                  <a:pt x="34277" y="63500"/>
                </a:lnTo>
                <a:lnTo>
                  <a:pt x="32384" y="66040"/>
                </a:lnTo>
                <a:lnTo>
                  <a:pt x="32651" y="66040"/>
                </a:lnTo>
                <a:lnTo>
                  <a:pt x="30924" y="69850"/>
                </a:lnTo>
                <a:lnTo>
                  <a:pt x="31165" y="69850"/>
                </a:lnTo>
                <a:lnTo>
                  <a:pt x="30141" y="72390"/>
                </a:lnTo>
                <a:lnTo>
                  <a:pt x="29844" y="72390"/>
                </a:lnTo>
                <a:lnTo>
                  <a:pt x="28486" y="76200"/>
                </a:lnTo>
                <a:lnTo>
                  <a:pt x="28676" y="76200"/>
                </a:lnTo>
                <a:lnTo>
                  <a:pt x="27520" y="80010"/>
                </a:lnTo>
                <a:lnTo>
                  <a:pt x="27673" y="80010"/>
                </a:lnTo>
                <a:lnTo>
                  <a:pt x="27029" y="82550"/>
                </a:lnTo>
                <a:lnTo>
                  <a:pt x="26835" y="82550"/>
                </a:lnTo>
                <a:lnTo>
                  <a:pt x="26273" y="86360"/>
                </a:lnTo>
                <a:lnTo>
                  <a:pt x="25765" y="90170"/>
                </a:lnTo>
                <a:lnTo>
                  <a:pt x="25444" y="93980"/>
                </a:lnTo>
                <a:lnTo>
                  <a:pt x="25285" y="97790"/>
                </a:lnTo>
                <a:lnTo>
                  <a:pt x="25361" y="445770"/>
                </a:lnTo>
                <a:lnTo>
                  <a:pt x="25692" y="450850"/>
                </a:lnTo>
                <a:lnTo>
                  <a:pt x="26174" y="453390"/>
                </a:lnTo>
                <a:lnTo>
                  <a:pt x="26835" y="457200"/>
                </a:lnTo>
                <a:lnTo>
                  <a:pt x="26708" y="457200"/>
                </a:lnTo>
                <a:lnTo>
                  <a:pt x="27673" y="461010"/>
                </a:lnTo>
                <a:lnTo>
                  <a:pt x="27520" y="461010"/>
                </a:lnTo>
                <a:lnTo>
                  <a:pt x="28676" y="464820"/>
                </a:lnTo>
                <a:lnTo>
                  <a:pt x="28939" y="464820"/>
                </a:lnTo>
                <a:lnTo>
                  <a:pt x="29844" y="467360"/>
                </a:lnTo>
                <a:lnTo>
                  <a:pt x="29629" y="467360"/>
                </a:lnTo>
                <a:lnTo>
                  <a:pt x="31165" y="471170"/>
                </a:lnTo>
                <a:lnTo>
                  <a:pt x="30924" y="471170"/>
                </a:lnTo>
                <a:lnTo>
                  <a:pt x="32651" y="474980"/>
                </a:lnTo>
                <a:lnTo>
                  <a:pt x="33015" y="474980"/>
                </a:lnTo>
                <a:lnTo>
                  <a:pt x="34277" y="477520"/>
                </a:lnTo>
                <a:lnTo>
                  <a:pt x="33985" y="477520"/>
                </a:lnTo>
                <a:lnTo>
                  <a:pt x="36055" y="481330"/>
                </a:lnTo>
                <a:lnTo>
                  <a:pt x="36487" y="481330"/>
                </a:lnTo>
                <a:lnTo>
                  <a:pt x="37985" y="483870"/>
                </a:lnTo>
                <a:lnTo>
                  <a:pt x="38442" y="483870"/>
                </a:lnTo>
                <a:lnTo>
                  <a:pt x="40043" y="486410"/>
                </a:lnTo>
                <a:lnTo>
                  <a:pt x="39674" y="486410"/>
                </a:lnTo>
                <a:lnTo>
                  <a:pt x="42227" y="488950"/>
                </a:lnTo>
                <a:lnTo>
                  <a:pt x="41846" y="488950"/>
                </a:lnTo>
                <a:lnTo>
                  <a:pt x="44551" y="491490"/>
                </a:lnTo>
                <a:lnTo>
                  <a:pt x="44145" y="491490"/>
                </a:lnTo>
                <a:lnTo>
                  <a:pt x="46990" y="494030"/>
                </a:lnTo>
                <a:lnTo>
                  <a:pt x="46558" y="494030"/>
                </a:lnTo>
                <a:lnTo>
                  <a:pt x="49555" y="496570"/>
                </a:lnTo>
                <a:lnTo>
                  <a:pt x="49110" y="496570"/>
                </a:lnTo>
                <a:lnTo>
                  <a:pt x="52222" y="499110"/>
                </a:lnTo>
                <a:lnTo>
                  <a:pt x="51765" y="499110"/>
                </a:lnTo>
                <a:lnTo>
                  <a:pt x="55016" y="501650"/>
                </a:lnTo>
                <a:lnTo>
                  <a:pt x="54521" y="501650"/>
                </a:lnTo>
                <a:lnTo>
                  <a:pt x="57899" y="502920"/>
                </a:lnTo>
                <a:lnTo>
                  <a:pt x="57391" y="502920"/>
                </a:lnTo>
                <a:lnTo>
                  <a:pt x="60883" y="505460"/>
                </a:lnTo>
                <a:lnTo>
                  <a:pt x="60363" y="505460"/>
                </a:lnTo>
                <a:lnTo>
                  <a:pt x="63969" y="506730"/>
                </a:lnTo>
                <a:lnTo>
                  <a:pt x="63423" y="506730"/>
                </a:lnTo>
                <a:lnTo>
                  <a:pt x="67132" y="509270"/>
                </a:lnTo>
                <a:lnTo>
                  <a:pt x="68484" y="509270"/>
                </a:lnTo>
                <a:lnTo>
                  <a:pt x="70396" y="510540"/>
                </a:lnTo>
                <a:lnTo>
                  <a:pt x="69811" y="510540"/>
                </a:lnTo>
                <a:lnTo>
                  <a:pt x="73723" y="511810"/>
                </a:lnTo>
                <a:lnTo>
                  <a:pt x="73139" y="511810"/>
                </a:lnTo>
                <a:lnTo>
                  <a:pt x="77139" y="513080"/>
                </a:lnTo>
                <a:lnTo>
                  <a:pt x="80009" y="513080"/>
                </a:lnTo>
                <a:lnTo>
                  <a:pt x="84175" y="514350"/>
                </a:lnTo>
                <a:lnTo>
                  <a:pt x="83553" y="514350"/>
                </a:lnTo>
                <a:lnTo>
                  <a:pt x="87782" y="515620"/>
                </a:lnTo>
                <a:lnTo>
                  <a:pt x="3170796" y="515620"/>
                </a:lnTo>
                <a:lnTo>
                  <a:pt x="3167202" y="519430"/>
                </a:lnTo>
                <a:lnTo>
                  <a:pt x="3163468" y="521970"/>
                </a:lnTo>
                <a:lnTo>
                  <a:pt x="3159582" y="524510"/>
                </a:lnTo>
                <a:lnTo>
                  <a:pt x="3156089" y="527050"/>
                </a:lnTo>
                <a:close/>
              </a:path>
              <a:path w="3203575" h="541019">
                <a:moveTo>
                  <a:pt x="3156712" y="46990"/>
                </a:moveTo>
                <a:lnTo>
                  <a:pt x="3153714" y="43180"/>
                </a:lnTo>
                <a:lnTo>
                  <a:pt x="3186671" y="43180"/>
                </a:lnTo>
                <a:lnTo>
                  <a:pt x="3188381" y="45720"/>
                </a:lnTo>
                <a:lnTo>
                  <a:pt x="3156280" y="45720"/>
                </a:lnTo>
                <a:lnTo>
                  <a:pt x="3156712" y="46990"/>
                </a:lnTo>
                <a:close/>
              </a:path>
              <a:path w="3203575" h="541019">
                <a:moveTo>
                  <a:pt x="46558" y="46990"/>
                </a:moveTo>
                <a:lnTo>
                  <a:pt x="46990" y="45720"/>
                </a:lnTo>
                <a:lnTo>
                  <a:pt x="47557" y="45720"/>
                </a:lnTo>
                <a:lnTo>
                  <a:pt x="46558" y="46990"/>
                </a:lnTo>
                <a:close/>
              </a:path>
              <a:path w="3203575" h="541019">
                <a:moveTo>
                  <a:pt x="3159125" y="49530"/>
                </a:moveTo>
                <a:lnTo>
                  <a:pt x="3156280" y="45720"/>
                </a:lnTo>
                <a:lnTo>
                  <a:pt x="3188381" y="45720"/>
                </a:lnTo>
                <a:lnTo>
                  <a:pt x="3189236" y="46990"/>
                </a:lnTo>
                <a:lnTo>
                  <a:pt x="3189926" y="48260"/>
                </a:lnTo>
                <a:lnTo>
                  <a:pt x="3158718" y="48260"/>
                </a:lnTo>
                <a:lnTo>
                  <a:pt x="3159125" y="49530"/>
                </a:lnTo>
                <a:close/>
              </a:path>
              <a:path w="3203575" h="541019">
                <a:moveTo>
                  <a:pt x="44145" y="49530"/>
                </a:moveTo>
                <a:lnTo>
                  <a:pt x="44551" y="48260"/>
                </a:lnTo>
                <a:lnTo>
                  <a:pt x="45093" y="48260"/>
                </a:lnTo>
                <a:lnTo>
                  <a:pt x="44145" y="49530"/>
                </a:lnTo>
                <a:close/>
              </a:path>
              <a:path w="3203575" h="541019">
                <a:moveTo>
                  <a:pt x="3161423" y="52070"/>
                </a:moveTo>
                <a:lnTo>
                  <a:pt x="3158718" y="48260"/>
                </a:lnTo>
                <a:lnTo>
                  <a:pt x="3189926" y="48260"/>
                </a:lnTo>
                <a:lnTo>
                  <a:pt x="3191306" y="50800"/>
                </a:lnTo>
                <a:lnTo>
                  <a:pt x="3161042" y="50800"/>
                </a:lnTo>
                <a:lnTo>
                  <a:pt x="3161423" y="52070"/>
                </a:lnTo>
                <a:close/>
              </a:path>
              <a:path w="3203575" h="541019">
                <a:moveTo>
                  <a:pt x="41846" y="52070"/>
                </a:moveTo>
                <a:lnTo>
                  <a:pt x="42227" y="50800"/>
                </a:lnTo>
                <a:lnTo>
                  <a:pt x="42748" y="50800"/>
                </a:lnTo>
                <a:lnTo>
                  <a:pt x="41846" y="52070"/>
                </a:lnTo>
                <a:close/>
              </a:path>
              <a:path w="3203575" h="541019">
                <a:moveTo>
                  <a:pt x="3167532" y="60960"/>
                </a:moveTo>
                <a:lnTo>
                  <a:pt x="3165284" y="57150"/>
                </a:lnTo>
                <a:lnTo>
                  <a:pt x="3165627" y="57150"/>
                </a:lnTo>
                <a:lnTo>
                  <a:pt x="3163227" y="54610"/>
                </a:lnTo>
                <a:lnTo>
                  <a:pt x="3163595" y="54610"/>
                </a:lnTo>
                <a:lnTo>
                  <a:pt x="3161042" y="50800"/>
                </a:lnTo>
                <a:lnTo>
                  <a:pt x="3191306" y="50800"/>
                </a:lnTo>
                <a:lnTo>
                  <a:pt x="3193503" y="54610"/>
                </a:lnTo>
                <a:lnTo>
                  <a:pt x="3195485" y="59690"/>
                </a:lnTo>
                <a:lnTo>
                  <a:pt x="3167214" y="59690"/>
                </a:lnTo>
                <a:lnTo>
                  <a:pt x="3167532" y="60960"/>
                </a:lnTo>
                <a:close/>
              </a:path>
              <a:path w="3203575" h="541019">
                <a:moveTo>
                  <a:pt x="35737" y="60960"/>
                </a:moveTo>
                <a:lnTo>
                  <a:pt x="36055" y="59690"/>
                </a:lnTo>
                <a:lnTo>
                  <a:pt x="36487" y="59690"/>
                </a:lnTo>
                <a:lnTo>
                  <a:pt x="35737" y="60960"/>
                </a:lnTo>
                <a:close/>
              </a:path>
              <a:path w="3203575" h="541019">
                <a:moveTo>
                  <a:pt x="3173641" y="73660"/>
                </a:moveTo>
                <a:lnTo>
                  <a:pt x="3172104" y="69850"/>
                </a:lnTo>
                <a:lnTo>
                  <a:pt x="3172345" y="69850"/>
                </a:lnTo>
                <a:lnTo>
                  <a:pt x="3170618" y="66040"/>
                </a:lnTo>
                <a:lnTo>
                  <a:pt x="3170885" y="66040"/>
                </a:lnTo>
                <a:lnTo>
                  <a:pt x="3168992" y="63500"/>
                </a:lnTo>
                <a:lnTo>
                  <a:pt x="3169285" y="63500"/>
                </a:lnTo>
                <a:lnTo>
                  <a:pt x="3167214" y="59690"/>
                </a:lnTo>
                <a:lnTo>
                  <a:pt x="3195485" y="59690"/>
                </a:lnTo>
                <a:lnTo>
                  <a:pt x="3197275" y="63500"/>
                </a:lnTo>
                <a:lnTo>
                  <a:pt x="3197491" y="64770"/>
                </a:lnTo>
                <a:lnTo>
                  <a:pt x="3199028" y="68580"/>
                </a:lnTo>
                <a:lnTo>
                  <a:pt x="3200018" y="72390"/>
                </a:lnTo>
                <a:lnTo>
                  <a:pt x="3173425" y="72390"/>
                </a:lnTo>
                <a:lnTo>
                  <a:pt x="3173641" y="73660"/>
                </a:lnTo>
                <a:close/>
              </a:path>
              <a:path w="3203575" h="541019">
                <a:moveTo>
                  <a:pt x="29629" y="73660"/>
                </a:moveTo>
                <a:lnTo>
                  <a:pt x="29844" y="72390"/>
                </a:lnTo>
                <a:lnTo>
                  <a:pt x="30141" y="72390"/>
                </a:lnTo>
                <a:lnTo>
                  <a:pt x="29629" y="73660"/>
                </a:lnTo>
                <a:close/>
              </a:path>
              <a:path w="3203575" h="541019">
                <a:moveTo>
                  <a:pt x="3176562" y="83820"/>
                </a:moveTo>
                <a:lnTo>
                  <a:pt x="3175596" y="80010"/>
                </a:lnTo>
                <a:lnTo>
                  <a:pt x="3175749" y="80010"/>
                </a:lnTo>
                <a:lnTo>
                  <a:pt x="3174593" y="76200"/>
                </a:lnTo>
                <a:lnTo>
                  <a:pt x="3174784" y="76200"/>
                </a:lnTo>
                <a:lnTo>
                  <a:pt x="3173425" y="72390"/>
                </a:lnTo>
                <a:lnTo>
                  <a:pt x="3200018" y="72390"/>
                </a:lnTo>
                <a:lnTo>
                  <a:pt x="3201314" y="77470"/>
                </a:lnTo>
                <a:lnTo>
                  <a:pt x="3201441" y="78740"/>
                </a:lnTo>
                <a:lnTo>
                  <a:pt x="3202079" y="82550"/>
                </a:lnTo>
                <a:lnTo>
                  <a:pt x="3176435" y="82550"/>
                </a:lnTo>
                <a:lnTo>
                  <a:pt x="3176562" y="83820"/>
                </a:lnTo>
                <a:close/>
              </a:path>
              <a:path w="3203575" h="541019">
                <a:moveTo>
                  <a:pt x="26708" y="83820"/>
                </a:moveTo>
                <a:lnTo>
                  <a:pt x="26835" y="82550"/>
                </a:lnTo>
                <a:lnTo>
                  <a:pt x="27029" y="82550"/>
                </a:lnTo>
                <a:lnTo>
                  <a:pt x="26708" y="83820"/>
                </a:lnTo>
                <a:close/>
              </a:path>
              <a:path w="3203575" h="541019">
                <a:moveTo>
                  <a:pt x="3203308" y="95250"/>
                </a:moveTo>
                <a:lnTo>
                  <a:pt x="3177908" y="95250"/>
                </a:lnTo>
                <a:lnTo>
                  <a:pt x="3177870" y="93980"/>
                </a:lnTo>
                <a:lnTo>
                  <a:pt x="3177578" y="90170"/>
                </a:lnTo>
                <a:lnTo>
                  <a:pt x="3177095" y="86360"/>
                </a:lnTo>
                <a:lnTo>
                  <a:pt x="3176435" y="82550"/>
                </a:lnTo>
                <a:lnTo>
                  <a:pt x="3202079" y="82550"/>
                </a:lnTo>
                <a:lnTo>
                  <a:pt x="3202292" y="83820"/>
                </a:lnTo>
                <a:lnTo>
                  <a:pt x="3202838" y="87630"/>
                </a:lnTo>
                <a:lnTo>
                  <a:pt x="3203270" y="93980"/>
                </a:lnTo>
                <a:lnTo>
                  <a:pt x="3203308" y="95250"/>
                </a:lnTo>
                <a:close/>
              </a:path>
              <a:path w="3203575" h="541019">
                <a:moveTo>
                  <a:pt x="26085" y="87630"/>
                </a:moveTo>
                <a:lnTo>
                  <a:pt x="26174" y="86360"/>
                </a:lnTo>
                <a:lnTo>
                  <a:pt x="26085" y="87630"/>
                </a:lnTo>
                <a:close/>
              </a:path>
              <a:path w="3203575" h="541019">
                <a:moveTo>
                  <a:pt x="3177184" y="87630"/>
                </a:moveTo>
                <a:lnTo>
                  <a:pt x="3176997" y="86360"/>
                </a:lnTo>
                <a:lnTo>
                  <a:pt x="3177184" y="87630"/>
                </a:lnTo>
                <a:close/>
              </a:path>
              <a:path w="3203575" h="541019">
                <a:moveTo>
                  <a:pt x="25628" y="91440"/>
                </a:moveTo>
                <a:lnTo>
                  <a:pt x="25692" y="90170"/>
                </a:lnTo>
                <a:lnTo>
                  <a:pt x="25628" y="91440"/>
                </a:lnTo>
                <a:close/>
              </a:path>
              <a:path w="3203575" h="541019">
                <a:moveTo>
                  <a:pt x="3177641" y="91440"/>
                </a:moveTo>
                <a:lnTo>
                  <a:pt x="3177505" y="90170"/>
                </a:lnTo>
                <a:lnTo>
                  <a:pt x="3177641" y="91440"/>
                </a:lnTo>
                <a:close/>
              </a:path>
              <a:path w="3203575" h="541019">
                <a:moveTo>
                  <a:pt x="25376" y="95025"/>
                </a:moveTo>
                <a:lnTo>
                  <a:pt x="25400" y="93980"/>
                </a:lnTo>
                <a:lnTo>
                  <a:pt x="25376" y="95025"/>
                </a:lnTo>
                <a:close/>
              </a:path>
              <a:path w="3203575" h="541019">
                <a:moveTo>
                  <a:pt x="3177893" y="95025"/>
                </a:moveTo>
                <a:lnTo>
                  <a:pt x="3177825" y="93980"/>
                </a:lnTo>
                <a:lnTo>
                  <a:pt x="3177893" y="95025"/>
                </a:lnTo>
                <a:close/>
              </a:path>
              <a:path w="3203575" h="541019">
                <a:moveTo>
                  <a:pt x="25371" y="95250"/>
                </a:moveTo>
                <a:lnTo>
                  <a:pt x="25376" y="95025"/>
                </a:lnTo>
                <a:lnTo>
                  <a:pt x="25371" y="95250"/>
                </a:lnTo>
                <a:close/>
              </a:path>
              <a:path w="3203575" h="541019">
                <a:moveTo>
                  <a:pt x="3203270" y="447040"/>
                </a:moveTo>
                <a:lnTo>
                  <a:pt x="3177870" y="447040"/>
                </a:lnTo>
                <a:lnTo>
                  <a:pt x="3177908" y="445770"/>
                </a:lnTo>
                <a:lnTo>
                  <a:pt x="3177984" y="97790"/>
                </a:lnTo>
                <a:lnTo>
                  <a:pt x="3177893" y="95025"/>
                </a:lnTo>
                <a:lnTo>
                  <a:pt x="3177908" y="95250"/>
                </a:lnTo>
                <a:lnTo>
                  <a:pt x="3203308" y="95250"/>
                </a:lnTo>
                <a:lnTo>
                  <a:pt x="3203270" y="447040"/>
                </a:lnTo>
                <a:close/>
              </a:path>
              <a:path w="3203575" h="541019">
                <a:moveTo>
                  <a:pt x="25285" y="99060"/>
                </a:moveTo>
                <a:lnTo>
                  <a:pt x="25285" y="97790"/>
                </a:lnTo>
                <a:lnTo>
                  <a:pt x="25285" y="99060"/>
                </a:lnTo>
                <a:close/>
              </a:path>
              <a:path w="3203575" h="541019">
                <a:moveTo>
                  <a:pt x="3177984" y="99060"/>
                </a:moveTo>
                <a:lnTo>
                  <a:pt x="3177955" y="97790"/>
                </a:lnTo>
                <a:lnTo>
                  <a:pt x="3177984" y="99060"/>
                </a:lnTo>
                <a:close/>
              </a:path>
              <a:path w="3203575" h="541019">
                <a:moveTo>
                  <a:pt x="3177893" y="445994"/>
                </a:moveTo>
                <a:lnTo>
                  <a:pt x="3177898" y="445770"/>
                </a:lnTo>
                <a:lnTo>
                  <a:pt x="3177893" y="445994"/>
                </a:lnTo>
                <a:close/>
              </a:path>
              <a:path w="3203575" h="541019">
                <a:moveTo>
                  <a:pt x="25444" y="447040"/>
                </a:moveTo>
                <a:lnTo>
                  <a:pt x="25376" y="445994"/>
                </a:lnTo>
                <a:lnTo>
                  <a:pt x="25444" y="447040"/>
                </a:lnTo>
                <a:close/>
              </a:path>
              <a:path w="3203575" h="541019">
                <a:moveTo>
                  <a:pt x="3202993" y="450850"/>
                </a:moveTo>
                <a:lnTo>
                  <a:pt x="3177578" y="450850"/>
                </a:lnTo>
                <a:lnTo>
                  <a:pt x="3177893" y="445994"/>
                </a:lnTo>
                <a:lnTo>
                  <a:pt x="3177870" y="447040"/>
                </a:lnTo>
                <a:lnTo>
                  <a:pt x="3203270" y="447040"/>
                </a:lnTo>
                <a:lnTo>
                  <a:pt x="3202993" y="450850"/>
                </a:lnTo>
                <a:close/>
              </a:path>
              <a:path w="3203575" h="541019">
                <a:moveTo>
                  <a:pt x="25810" y="450850"/>
                </a:moveTo>
                <a:lnTo>
                  <a:pt x="25628" y="449580"/>
                </a:lnTo>
                <a:lnTo>
                  <a:pt x="25810" y="450850"/>
                </a:lnTo>
                <a:close/>
              </a:path>
              <a:path w="3203575" h="541019">
                <a:moveTo>
                  <a:pt x="3200831" y="464820"/>
                </a:moveTo>
                <a:lnTo>
                  <a:pt x="3174593" y="464820"/>
                </a:lnTo>
                <a:lnTo>
                  <a:pt x="3175749" y="461010"/>
                </a:lnTo>
                <a:lnTo>
                  <a:pt x="3175596" y="461010"/>
                </a:lnTo>
                <a:lnTo>
                  <a:pt x="3176562" y="457200"/>
                </a:lnTo>
                <a:lnTo>
                  <a:pt x="3177184" y="453390"/>
                </a:lnTo>
                <a:lnTo>
                  <a:pt x="3177641" y="449580"/>
                </a:lnTo>
                <a:lnTo>
                  <a:pt x="3177578" y="450850"/>
                </a:lnTo>
                <a:lnTo>
                  <a:pt x="3202993" y="450850"/>
                </a:lnTo>
                <a:lnTo>
                  <a:pt x="3202901" y="452120"/>
                </a:lnTo>
                <a:lnTo>
                  <a:pt x="3202838" y="453390"/>
                </a:lnTo>
                <a:lnTo>
                  <a:pt x="3202292" y="457200"/>
                </a:lnTo>
                <a:lnTo>
                  <a:pt x="3201441" y="462280"/>
                </a:lnTo>
                <a:lnTo>
                  <a:pt x="3200831" y="464820"/>
                </a:lnTo>
                <a:close/>
              </a:path>
              <a:path w="3203575" h="541019">
                <a:moveTo>
                  <a:pt x="28939" y="464820"/>
                </a:moveTo>
                <a:lnTo>
                  <a:pt x="28676" y="464820"/>
                </a:lnTo>
                <a:lnTo>
                  <a:pt x="28486" y="463550"/>
                </a:lnTo>
                <a:lnTo>
                  <a:pt x="28939" y="464820"/>
                </a:lnTo>
                <a:close/>
              </a:path>
              <a:path w="3203575" h="541019">
                <a:moveTo>
                  <a:pt x="3197875" y="474980"/>
                </a:moveTo>
                <a:lnTo>
                  <a:pt x="3170618" y="474980"/>
                </a:lnTo>
                <a:lnTo>
                  <a:pt x="3172345" y="471170"/>
                </a:lnTo>
                <a:lnTo>
                  <a:pt x="3172104" y="471170"/>
                </a:lnTo>
                <a:lnTo>
                  <a:pt x="3173641" y="467360"/>
                </a:lnTo>
                <a:lnTo>
                  <a:pt x="3173425" y="467360"/>
                </a:lnTo>
                <a:lnTo>
                  <a:pt x="3174784" y="463550"/>
                </a:lnTo>
                <a:lnTo>
                  <a:pt x="3174593" y="464820"/>
                </a:lnTo>
                <a:lnTo>
                  <a:pt x="3200831" y="464820"/>
                </a:lnTo>
                <a:lnTo>
                  <a:pt x="3200349" y="467360"/>
                </a:lnTo>
                <a:lnTo>
                  <a:pt x="3199028" y="471170"/>
                </a:lnTo>
                <a:lnTo>
                  <a:pt x="3197875" y="474980"/>
                </a:lnTo>
                <a:close/>
              </a:path>
              <a:path w="3203575" h="541019">
                <a:moveTo>
                  <a:pt x="33015" y="474980"/>
                </a:moveTo>
                <a:lnTo>
                  <a:pt x="32651" y="474980"/>
                </a:lnTo>
                <a:lnTo>
                  <a:pt x="32384" y="473710"/>
                </a:lnTo>
                <a:lnTo>
                  <a:pt x="33015" y="474980"/>
                </a:lnTo>
                <a:close/>
              </a:path>
              <a:path w="3203575" h="541019">
                <a:moveTo>
                  <a:pt x="3195485" y="481330"/>
                </a:moveTo>
                <a:lnTo>
                  <a:pt x="3167214" y="481330"/>
                </a:lnTo>
                <a:lnTo>
                  <a:pt x="3169285" y="477520"/>
                </a:lnTo>
                <a:lnTo>
                  <a:pt x="3168992" y="477520"/>
                </a:lnTo>
                <a:lnTo>
                  <a:pt x="3170885" y="473710"/>
                </a:lnTo>
                <a:lnTo>
                  <a:pt x="3170618" y="474980"/>
                </a:lnTo>
                <a:lnTo>
                  <a:pt x="3197875" y="474980"/>
                </a:lnTo>
                <a:lnTo>
                  <a:pt x="3197491" y="476250"/>
                </a:lnTo>
                <a:lnTo>
                  <a:pt x="3197275" y="476250"/>
                </a:lnTo>
                <a:lnTo>
                  <a:pt x="3195485" y="481330"/>
                </a:lnTo>
                <a:close/>
              </a:path>
              <a:path w="3203575" h="541019">
                <a:moveTo>
                  <a:pt x="36487" y="481330"/>
                </a:moveTo>
                <a:lnTo>
                  <a:pt x="36055" y="481330"/>
                </a:lnTo>
                <a:lnTo>
                  <a:pt x="35737" y="480060"/>
                </a:lnTo>
                <a:lnTo>
                  <a:pt x="36487" y="481330"/>
                </a:lnTo>
                <a:close/>
              </a:path>
              <a:path w="3203575" h="541019">
                <a:moveTo>
                  <a:pt x="3194164" y="483870"/>
                </a:moveTo>
                <a:lnTo>
                  <a:pt x="3165284" y="483870"/>
                </a:lnTo>
                <a:lnTo>
                  <a:pt x="3167532" y="480060"/>
                </a:lnTo>
                <a:lnTo>
                  <a:pt x="3167214" y="481330"/>
                </a:lnTo>
                <a:lnTo>
                  <a:pt x="3195485" y="481330"/>
                </a:lnTo>
                <a:lnTo>
                  <a:pt x="3194164" y="483870"/>
                </a:lnTo>
                <a:close/>
              </a:path>
              <a:path w="3203575" h="541019">
                <a:moveTo>
                  <a:pt x="38442" y="483870"/>
                </a:moveTo>
                <a:lnTo>
                  <a:pt x="37985" y="483870"/>
                </a:lnTo>
                <a:lnTo>
                  <a:pt x="37642" y="482600"/>
                </a:lnTo>
                <a:lnTo>
                  <a:pt x="38442" y="483870"/>
                </a:lnTo>
                <a:close/>
              </a:path>
              <a:path w="3203575" h="541019">
                <a:moveTo>
                  <a:pt x="3177514" y="509270"/>
                </a:moveTo>
                <a:lnTo>
                  <a:pt x="3136138" y="509270"/>
                </a:lnTo>
                <a:lnTo>
                  <a:pt x="3139846" y="506730"/>
                </a:lnTo>
                <a:lnTo>
                  <a:pt x="3139300" y="506730"/>
                </a:lnTo>
                <a:lnTo>
                  <a:pt x="3142907" y="505460"/>
                </a:lnTo>
                <a:lnTo>
                  <a:pt x="3142386" y="505460"/>
                </a:lnTo>
                <a:lnTo>
                  <a:pt x="3145878" y="502920"/>
                </a:lnTo>
                <a:lnTo>
                  <a:pt x="3145370" y="502920"/>
                </a:lnTo>
                <a:lnTo>
                  <a:pt x="3148749" y="501650"/>
                </a:lnTo>
                <a:lnTo>
                  <a:pt x="3148266" y="501650"/>
                </a:lnTo>
                <a:lnTo>
                  <a:pt x="3151517" y="499110"/>
                </a:lnTo>
                <a:lnTo>
                  <a:pt x="3151047" y="499110"/>
                </a:lnTo>
                <a:lnTo>
                  <a:pt x="3154172" y="496570"/>
                </a:lnTo>
                <a:lnTo>
                  <a:pt x="3153714" y="496570"/>
                </a:lnTo>
                <a:lnTo>
                  <a:pt x="3156712" y="494030"/>
                </a:lnTo>
                <a:lnTo>
                  <a:pt x="3156280" y="494030"/>
                </a:lnTo>
                <a:lnTo>
                  <a:pt x="3159125" y="491490"/>
                </a:lnTo>
                <a:lnTo>
                  <a:pt x="3158718" y="491490"/>
                </a:lnTo>
                <a:lnTo>
                  <a:pt x="3161423" y="488950"/>
                </a:lnTo>
                <a:lnTo>
                  <a:pt x="3161042" y="488950"/>
                </a:lnTo>
                <a:lnTo>
                  <a:pt x="3163595" y="486410"/>
                </a:lnTo>
                <a:lnTo>
                  <a:pt x="3163227" y="486410"/>
                </a:lnTo>
                <a:lnTo>
                  <a:pt x="3165627" y="482600"/>
                </a:lnTo>
                <a:lnTo>
                  <a:pt x="3165284" y="483870"/>
                </a:lnTo>
                <a:lnTo>
                  <a:pt x="3194164" y="483870"/>
                </a:lnTo>
                <a:lnTo>
                  <a:pt x="3193503" y="485140"/>
                </a:lnTo>
                <a:lnTo>
                  <a:pt x="3191306" y="490220"/>
                </a:lnTo>
                <a:lnTo>
                  <a:pt x="3189236" y="492760"/>
                </a:lnTo>
                <a:lnTo>
                  <a:pt x="3186671" y="497840"/>
                </a:lnTo>
                <a:lnTo>
                  <a:pt x="3183572" y="501650"/>
                </a:lnTo>
                <a:lnTo>
                  <a:pt x="3181007" y="505460"/>
                </a:lnTo>
                <a:lnTo>
                  <a:pt x="3177514" y="509270"/>
                </a:lnTo>
                <a:close/>
              </a:path>
              <a:path w="3203575" h="541019">
                <a:moveTo>
                  <a:pt x="68484" y="509270"/>
                </a:moveTo>
                <a:lnTo>
                  <a:pt x="67132" y="509270"/>
                </a:lnTo>
                <a:lnTo>
                  <a:pt x="66573" y="508000"/>
                </a:lnTo>
                <a:lnTo>
                  <a:pt x="68484" y="509270"/>
                </a:lnTo>
                <a:close/>
              </a:path>
              <a:path w="3203575" h="541019">
                <a:moveTo>
                  <a:pt x="3170796" y="515620"/>
                </a:moveTo>
                <a:lnTo>
                  <a:pt x="3115487" y="515620"/>
                </a:lnTo>
                <a:lnTo>
                  <a:pt x="3119716" y="514350"/>
                </a:lnTo>
                <a:lnTo>
                  <a:pt x="3119094" y="514350"/>
                </a:lnTo>
                <a:lnTo>
                  <a:pt x="3123260" y="513080"/>
                </a:lnTo>
                <a:lnTo>
                  <a:pt x="3126130" y="513080"/>
                </a:lnTo>
                <a:lnTo>
                  <a:pt x="3130130" y="511810"/>
                </a:lnTo>
                <a:lnTo>
                  <a:pt x="3129546" y="511810"/>
                </a:lnTo>
                <a:lnTo>
                  <a:pt x="3133458" y="510540"/>
                </a:lnTo>
                <a:lnTo>
                  <a:pt x="3132874" y="510540"/>
                </a:lnTo>
                <a:lnTo>
                  <a:pt x="3136696" y="508000"/>
                </a:lnTo>
                <a:lnTo>
                  <a:pt x="3136138" y="509270"/>
                </a:lnTo>
                <a:lnTo>
                  <a:pt x="3177514" y="509270"/>
                </a:lnTo>
                <a:lnTo>
                  <a:pt x="3174238" y="513080"/>
                </a:lnTo>
                <a:lnTo>
                  <a:pt x="3170796" y="515620"/>
                </a:lnTo>
                <a:close/>
              </a:path>
              <a:path w="3203575" h="541019">
                <a:moveTo>
                  <a:pt x="80619" y="513080"/>
                </a:moveTo>
                <a:lnTo>
                  <a:pt x="77139" y="513080"/>
                </a:lnTo>
                <a:lnTo>
                  <a:pt x="76542" y="511810"/>
                </a:lnTo>
                <a:lnTo>
                  <a:pt x="80619" y="513080"/>
                </a:lnTo>
                <a:close/>
              </a:path>
              <a:path w="3203575" h="541019">
                <a:moveTo>
                  <a:pt x="3126130" y="513080"/>
                </a:moveTo>
                <a:lnTo>
                  <a:pt x="3122650" y="513080"/>
                </a:lnTo>
                <a:lnTo>
                  <a:pt x="3126740" y="511810"/>
                </a:lnTo>
                <a:lnTo>
                  <a:pt x="3126130" y="513080"/>
                </a:lnTo>
                <a:close/>
              </a:path>
              <a:path w="3203575" h="541019">
                <a:moveTo>
                  <a:pt x="91465" y="515620"/>
                </a:moveTo>
                <a:lnTo>
                  <a:pt x="87782" y="515620"/>
                </a:lnTo>
                <a:lnTo>
                  <a:pt x="87160" y="514350"/>
                </a:lnTo>
                <a:lnTo>
                  <a:pt x="91465" y="515620"/>
                </a:lnTo>
                <a:close/>
              </a:path>
              <a:path w="3203575" h="541019">
                <a:moveTo>
                  <a:pt x="3115487" y="515620"/>
                </a:moveTo>
                <a:lnTo>
                  <a:pt x="3111804" y="515620"/>
                </a:lnTo>
                <a:lnTo>
                  <a:pt x="3116110" y="514350"/>
                </a:lnTo>
                <a:lnTo>
                  <a:pt x="3115487" y="515620"/>
                </a:lnTo>
                <a:close/>
              </a:path>
              <a:path w="3203575" h="541019">
                <a:moveTo>
                  <a:pt x="3143338" y="533400"/>
                </a:moveTo>
                <a:lnTo>
                  <a:pt x="59931" y="533400"/>
                </a:lnTo>
                <a:lnTo>
                  <a:pt x="55562" y="530860"/>
                </a:lnTo>
                <a:lnTo>
                  <a:pt x="51841" y="529590"/>
                </a:lnTo>
                <a:lnTo>
                  <a:pt x="47701" y="527050"/>
                </a:lnTo>
                <a:lnTo>
                  <a:pt x="3155568" y="527050"/>
                </a:lnTo>
                <a:lnTo>
                  <a:pt x="3151428" y="529590"/>
                </a:lnTo>
                <a:lnTo>
                  <a:pt x="3147161" y="532130"/>
                </a:lnTo>
                <a:lnTo>
                  <a:pt x="3143338" y="533400"/>
                </a:lnTo>
                <a:close/>
              </a:path>
              <a:path w="3203575" h="541019">
                <a:moveTo>
                  <a:pt x="3124809" y="539750"/>
                </a:moveTo>
                <a:lnTo>
                  <a:pt x="78460" y="539750"/>
                </a:lnTo>
                <a:lnTo>
                  <a:pt x="68999" y="537210"/>
                </a:lnTo>
                <a:lnTo>
                  <a:pt x="64998" y="535940"/>
                </a:lnTo>
                <a:lnTo>
                  <a:pt x="60502" y="533400"/>
                </a:lnTo>
                <a:lnTo>
                  <a:pt x="3142767" y="533400"/>
                </a:lnTo>
                <a:lnTo>
                  <a:pt x="3138271" y="535940"/>
                </a:lnTo>
                <a:lnTo>
                  <a:pt x="3134271" y="537210"/>
                </a:lnTo>
                <a:lnTo>
                  <a:pt x="3124809" y="539750"/>
                </a:lnTo>
                <a:close/>
              </a:path>
              <a:path w="3203575" h="541019">
                <a:moveTo>
                  <a:pt x="3115005" y="541020"/>
                </a:moveTo>
                <a:lnTo>
                  <a:pt x="88265" y="541020"/>
                </a:lnTo>
                <a:lnTo>
                  <a:pt x="83959" y="539750"/>
                </a:lnTo>
                <a:lnTo>
                  <a:pt x="3119323" y="539750"/>
                </a:lnTo>
                <a:lnTo>
                  <a:pt x="3115005" y="5410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/>
          <p:cNvSpPr/>
          <p:nvPr/>
        </p:nvSpPr>
        <p:spPr>
          <a:xfrm>
            <a:off x="8559715" y="1626948"/>
            <a:ext cx="2662408" cy="19191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7"/>
          <p:cNvSpPr txBox="1"/>
          <p:nvPr/>
        </p:nvSpPr>
        <p:spPr>
          <a:xfrm>
            <a:off x="9463978" y="3610196"/>
            <a:ext cx="174142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微软雅黑"/>
                <a:cs typeface="微软雅黑"/>
              </a:rPr>
              <a:t>工件夹紧装</a:t>
            </a:r>
            <a:r>
              <a:rPr sz="2000" spc="5" dirty="0">
                <a:latin typeface="微软雅黑"/>
                <a:cs typeface="微软雅黑"/>
              </a:rPr>
              <a:t>置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31" name="object 19"/>
          <p:cNvSpPr/>
          <p:nvPr/>
        </p:nvSpPr>
        <p:spPr>
          <a:xfrm>
            <a:off x="6704342" y="3770817"/>
            <a:ext cx="3320970" cy="2258041"/>
          </a:xfrm>
          <a:custGeom>
            <a:avLst/>
            <a:gdLst/>
            <a:ahLst/>
            <a:cxnLst/>
            <a:rect l="l" t="t" r="r" b="b"/>
            <a:pathLst>
              <a:path w="3626484" h="2971800">
                <a:moveTo>
                  <a:pt x="3018937" y="7888"/>
                </a:moveTo>
                <a:lnTo>
                  <a:pt x="3018993" y="0"/>
                </a:lnTo>
                <a:lnTo>
                  <a:pt x="3022196" y="5226"/>
                </a:lnTo>
                <a:lnTo>
                  <a:pt x="3018937" y="7888"/>
                </a:lnTo>
                <a:close/>
              </a:path>
              <a:path w="3626484" h="2971800">
                <a:moveTo>
                  <a:pt x="3023260" y="749300"/>
                </a:moveTo>
                <a:lnTo>
                  <a:pt x="3013697" y="749300"/>
                </a:lnTo>
                <a:lnTo>
                  <a:pt x="3018858" y="19105"/>
                </a:lnTo>
                <a:lnTo>
                  <a:pt x="3026778" y="12700"/>
                </a:lnTo>
                <a:lnTo>
                  <a:pt x="3022196" y="5226"/>
                </a:lnTo>
                <a:lnTo>
                  <a:pt x="3028594" y="0"/>
                </a:lnTo>
                <a:lnTo>
                  <a:pt x="3023260" y="749300"/>
                </a:lnTo>
                <a:close/>
              </a:path>
              <a:path w="3626484" h="2971800">
                <a:moveTo>
                  <a:pt x="3018858" y="19105"/>
                </a:moveTo>
                <a:lnTo>
                  <a:pt x="3018937" y="7888"/>
                </a:lnTo>
                <a:lnTo>
                  <a:pt x="3022196" y="5226"/>
                </a:lnTo>
                <a:lnTo>
                  <a:pt x="3026778" y="12700"/>
                </a:lnTo>
                <a:lnTo>
                  <a:pt x="3018858" y="19105"/>
                </a:lnTo>
                <a:close/>
              </a:path>
              <a:path w="3626484" h="2971800">
                <a:moveTo>
                  <a:pt x="2116035" y="749300"/>
                </a:moveTo>
                <a:lnTo>
                  <a:pt x="2111324" y="749300"/>
                </a:lnTo>
                <a:lnTo>
                  <a:pt x="3018937" y="7888"/>
                </a:lnTo>
                <a:lnTo>
                  <a:pt x="3018858" y="19105"/>
                </a:lnTo>
                <a:lnTo>
                  <a:pt x="2116035" y="749300"/>
                </a:lnTo>
                <a:close/>
              </a:path>
              <a:path w="3626484" h="2971800">
                <a:moveTo>
                  <a:pt x="327177" y="762000"/>
                </a:moveTo>
                <a:lnTo>
                  <a:pt x="271310" y="762000"/>
                </a:lnTo>
                <a:lnTo>
                  <a:pt x="280225" y="749300"/>
                </a:lnTo>
                <a:lnTo>
                  <a:pt x="336435" y="749300"/>
                </a:lnTo>
                <a:lnTo>
                  <a:pt x="327177" y="762000"/>
                </a:lnTo>
                <a:close/>
              </a:path>
              <a:path w="3626484" h="2971800">
                <a:moveTo>
                  <a:pt x="3354590" y="762000"/>
                </a:moveTo>
                <a:lnTo>
                  <a:pt x="3298736" y="762000"/>
                </a:lnTo>
                <a:lnTo>
                  <a:pt x="3289465" y="749300"/>
                </a:lnTo>
                <a:lnTo>
                  <a:pt x="3345675" y="749300"/>
                </a:lnTo>
                <a:lnTo>
                  <a:pt x="3354590" y="762000"/>
                </a:lnTo>
                <a:close/>
              </a:path>
              <a:path w="3626484" h="2971800">
                <a:moveTo>
                  <a:pt x="265252" y="774700"/>
                </a:moveTo>
                <a:lnTo>
                  <a:pt x="236575" y="774700"/>
                </a:lnTo>
                <a:lnTo>
                  <a:pt x="245122" y="762000"/>
                </a:lnTo>
                <a:lnTo>
                  <a:pt x="273964" y="762000"/>
                </a:lnTo>
                <a:lnTo>
                  <a:pt x="265252" y="774700"/>
                </a:lnTo>
                <a:close/>
              </a:path>
              <a:path w="3626484" h="2971800">
                <a:moveTo>
                  <a:pt x="3389325" y="774700"/>
                </a:moveTo>
                <a:lnTo>
                  <a:pt x="3360648" y="774700"/>
                </a:lnTo>
                <a:lnTo>
                  <a:pt x="3351936" y="762000"/>
                </a:lnTo>
                <a:lnTo>
                  <a:pt x="3380790" y="762000"/>
                </a:lnTo>
                <a:lnTo>
                  <a:pt x="3389325" y="774700"/>
                </a:lnTo>
                <a:close/>
              </a:path>
              <a:path w="3626484" h="2971800">
                <a:moveTo>
                  <a:pt x="231800" y="787400"/>
                </a:moveTo>
                <a:lnTo>
                  <a:pt x="203479" y="787400"/>
                </a:lnTo>
                <a:lnTo>
                  <a:pt x="211581" y="774700"/>
                </a:lnTo>
                <a:lnTo>
                  <a:pt x="240131" y="774700"/>
                </a:lnTo>
                <a:lnTo>
                  <a:pt x="231800" y="787400"/>
                </a:lnTo>
                <a:close/>
              </a:path>
              <a:path w="3626484" h="2971800">
                <a:moveTo>
                  <a:pt x="3422434" y="787400"/>
                </a:moveTo>
                <a:lnTo>
                  <a:pt x="3394100" y="787400"/>
                </a:lnTo>
                <a:lnTo>
                  <a:pt x="3385769" y="774700"/>
                </a:lnTo>
                <a:lnTo>
                  <a:pt x="3414318" y="774700"/>
                </a:lnTo>
                <a:lnTo>
                  <a:pt x="3422434" y="787400"/>
                </a:lnTo>
                <a:close/>
              </a:path>
              <a:path w="3626484" h="2971800">
                <a:moveTo>
                  <a:pt x="199974" y="800100"/>
                </a:moveTo>
                <a:lnTo>
                  <a:pt x="179819" y="800100"/>
                </a:lnTo>
                <a:lnTo>
                  <a:pt x="187591" y="787400"/>
                </a:lnTo>
                <a:lnTo>
                  <a:pt x="207860" y="787400"/>
                </a:lnTo>
                <a:lnTo>
                  <a:pt x="199974" y="800100"/>
                </a:lnTo>
                <a:close/>
              </a:path>
              <a:path w="3626484" h="2971800">
                <a:moveTo>
                  <a:pt x="3446081" y="800100"/>
                </a:moveTo>
                <a:lnTo>
                  <a:pt x="3425939" y="800100"/>
                </a:lnTo>
                <a:lnTo>
                  <a:pt x="3418039" y="787400"/>
                </a:lnTo>
                <a:lnTo>
                  <a:pt x="3438321" y="787400"/>
                </a:lnTo>
                <a:lnTo>
                  <a:pt x="3446081" y="800100"/>
                </a:lnTo>
                <a:close/>
              </a:path>
              <a:path w="3626484" h="2971800">
                <a:moveTo>
                  <a:pt x="177266" y="812800"/>
                </a:moveTo>
                <a:lnTo>
                  <a:pt x="164655" y="812800"/>
                </a:lnTo>
                <a:lnTo>
                  <a:pt x="172173" y="800100"/>
                </a:lnTo>
                <a:lnTo>
                  <a:pt x="184810" y="800100"/>
                </a:lnTo>
                <a:lnTo>
                  <a:pt x="177266" y="812800"/>
                </a:lnTo>
                <a:close/>
              </a:path>
              <a:path w="3626484" h="2971800">
                <a:moveTo>
                  <a:pt x="3461245" y="812800"/>
                </a:moveTo>
                <a:lnTo>
                  <a:pt x="3448634" y="812800"/>
                </a:lnTo>
                <a:lnTo>
                  <a:pt x="3441090" y="800100"/>
                </a:lnTo>
                <a:lnTo>
                  <a:pt x="3453726" y="800100"/>
                </a:lnTo>
                <a:lnTo>
                  <a:pt x="3461245" y="812800"/>
                </a:lnTo>
                <a:close/>
              </a:path>
              <a:path w="3626484" h="2971800">
                <a:moveTo>
                  <a:pt x="162737" y="825500"/>
                </a:moveTo>
                <a:lnTo>
                  <a:pt x="142875" y="825500"/>
                </a:lnTo>
                <a:lnTo>
                  <a:pt x="149999" y="812800"/>
                </a:lnTo>
                <a:lnTo>
                  <a:pt x="170040" y="812800"/>
                </a:lnTo>
                <a:lnTo>
                  <a:pt x="162737" y="825500"/>
                </a:lnTo>
                <a:close/>
              </a:path>
              <a:path w="3626484" h="2971800">
                <a:moveTo>
                  <a:pt x="3483025" y="825500"/>
                </a:moveTo>
                <a:lnTo>
                  <a:pt x="3463163" y="825500"/>
                </a:lnTo>
                <a:lnTo>
                  <a:pt x="3455873" y="812800"/>
                </a:lnTo>
                <a:lnTo>
                  <a:pt x="3475901" y="812800"/>
                </a:lnTo>
                <a:lnTo>
                  <a:pt x="3483025" y="825500"/>
                </a:lnTo>
                <a:close/>
              </a:path>
              <a:path w="3626484" h="2971800">
                <a:moveTo>
                  <a:pt x="141909" y="838200"/>
                </a:moveTo>
                <a:lnTo>
                  <a:pt x="129031" y="838200"/>
                </a:lnTo>
                <a:lnTo>
                  <a:pt x="135890" y="825500"/>
                </a:lnTo>
                <a:lnTo>
                  <a:pt x="148805" y="825500"/>
                </a:lnTo>
                <a:lnTo>
                  <a:pt x="141909" y="838200"/>
                </a:lnTo>
                <a:close/>
              </a:path>
              <a:path w="3626484" h="2971800">
                <a:moveTo>
                  <a:pt x="3496868" y="838200"/>
                </a:moveTo>
                <a:lnTo>
                  <a:pt x="3484003" y="838200"/>
                </a:lnTo>
                <a:lnTo>
                  <a:pt x="3477094" y="825500"/>
                </a:lnTo>
                <a:lnTo>
                  <a:pt x="3490023" y="825500"/>
                </a:lnTo>
                <a:lnTo>
                  <a:pt x="3496868" y="838200"/>
                </a:lnTo>
                <a:close/>
              </a:path>
              <a:path w="3626484" h="2971800">
                <a:moveTo>
                  <a:pt x="128689" y="850900"/>
                </a:moveTo>
                <a:lnTo>
                  <a:pt x="115760" y="850900"/>
                </a:lnTo>
                <a:lnTo>
                  <a:pt x="122326" y="838200"/>
                </a:lnTo>
                <a:lnTo>
                  <a:pt x="135318" y="838200"/>
                </a:lnTo>
                <a:lnTo>
                  <a:pt x="128689" y="850900"/>
                </a:lnTo>
                <a:close/>
              </a:path>
              <a:path w="3626484" h="2971800">
                <a:moveTo>
                  <a:pt x="3510140" y="850900"/>
                </a:moveTo>
                <a:lnTo>
                  <a:pt x="3497211" y="850900"/>
                </a:lnTo>
                <a:lnTo>
                  <a:pt x="3490595" y="838200"/>
                </a:lnTo>
                <a:lnTo>
                  <a:pt x="3503574" y="838200"/>
                </a:lnTo>
                <a:lnTo>
                  <a:pt x="3510140" y="850900"/>
                </a:lnTo>
                <a:close/>
              </a:path>
              <a:path w="3626484" h="2971800">
                <a:moveTo>
                  <a:pt x="116039" y="863600"/>
                </a:moveTo>
                <a:lnTo>
                  <a:pt x="103085" y="863600"/>
                </a:lnTo>
                <a:lnTo>
                  <a:pt x="109347" y="850900"/>
                </a:lnTo>
                <a:lnTo>
                  <a:pt x="122377" y="850900"/>
                </a:lnTo>
                <a:lnTo>
                  <a:pt x="116039" y="863600"/>
                </a:lnTo>
                <a:close/>
              </a:path>
              <a:path w="3626484" h="2971800">
                <a:moveTo>
                  <a:pt x="3522827" y="863600"/>
                </a:moveTo>
                <a:lnTo>
                  <a:pt x="3509860" y="863600"/>
                </a:lnTo>
                <a:lnTo>
                  <a:pt x="3503523" y="850900"/>
                </a:lnTo>
                <a:lnTo>
                  <a:pt x="3516553" y="850900"/>
                </a:lnTo>
                <a:lnTo>
                  <a:pt x="3522827" y="863600"/>
                </a:lnTo>
                <a:close/>
              </a:path>
              <a:path w="3626484" h="2971800">
                <a:moveTo>
                  <a:pt x="103987" y="876300"/>
                </a:moveTo>
                <a:lnTo>
                  <a:pt x="91020" y="876300"/>
                </a:lnTo>
                <a:lnTo>
                  <a:pt x="96977" y="863600"/>
                </a:lnTo>
                <a:lnTo>
                  <a:pt x="110020" y="863600"/>
                </a:lnTo>
                <a:lnTo>
                  <a:pt x="103987" y="876300"/>
                </a:lnTo>
                <a:close/>
              </a:path>
              <a:path w="3626484" h="2971800">
                <a:moveTo>
                  <a:pt x="3534879" y="876300"/>
                </a:moveTo>
                <a:lnTo>
                  <a:pt x="3521925" y="876300"/>
                </a:lnTo>
                <a:lnTo>
                  <a:pt x="3515893" y="863600"/>
                </a:lnTo>
                <a:lnTo>
                  <a:pt x="3528936" y="863600"/>
                </a:lnTo>
                <a:lnTo>
                  <a:pt x="3534879" y="876300"/>
                </a:lnTo>
                <a:close/>
              </a:path>
              <a:path w="3626484" h="2971800">
                <a:moveTo>
                  <a:pt x="92532" y="889000"/>
                </a:moveTo>
                <a:lnTo>
                  <a:pt x="79590" y="889000"/>
                </a:lnTo>
                <a:lnTo>
                  <a:pt x="85229" y="876300"/>
                </a:lnTo>
                <a:lnTo>
                  <a:pt x="98259" y="876300"/>
                </a:lnTo>
                <a:lnTo>
                  <a:pt x="92532" y="889000"/>
                </a:lnTo>
                <a:close/>
              </a:path>
              <a:path w="3626484" h="2971800">
                <a:moveTo>
                  <a:pt x="3546309" y="889000"/>
                </a:moveTo>
                <a:lnTo>
                  <a:pt x="3533368" y="889000"/>
                </a:lnTo>
                <a:lnTo>
                  <a:pt x="3527653" y="876300"/>
                </a:lnTo>
                <a:lnTo>
                  <a:pt x="3540683" y="876300"/>
                </a:lnTo>
                <a:lnTo>
                  <a:pt x="3546309" y="889000"/>
                </a:lnTo>
                <a:close/>
              </a:path>
              <a:path w="3626484" h="2971800">
                <a:moveTo>
                  <a:pt x="71564" y="914400"/>
                </a:moveTo>
                <a:lnTo>
                  <a:pt x="63715" y="914400"/>
                </a:lnTo>
                <a:lnTo>
                  <a:pt x="68834" y="901700"/>
                </a:lnTo>
                <a:lnTo>
                  <a:pt x="74129" y="889000"/>
                </a:lnTo>
                <a:lnTo>
                  <a:pt x="87122" y="889000"/>
                </a:lnTo>
                <a:lnTo>
                  <a:pt x="81724" y="901700"/>
                </a:lnTo>
                <a:lnTo>
                  <a:pt x="76631" y="901700"/>
                </a:lnTo>
                <a:lnTo>
                  <a:pt x="71564" y="914400"/>
                </a:lnTo>
                <a:close/>
              </a:path>
              <a:path w="3626484" h="2971800">
                <a:moveTo>
                  <a:pt x="3562197" y="914400"/>
                </a:moveTo>
                <a:lnTo>
                  <a:pt x="3554336" y="914400"/>
                </a:lnTo>
                <a:lnTo>
                  <a:pt x="3549269" y="901700"/>
                </a:lnTo>
                <a:lnTo>
                  <a:pt x="3544176" y="901700"/>
                </a:lnTo>
                <a:lnTo>
                  <a:pt x="3538778" y="889000"/>
                </a:lnTo>
                <a:lnTo>
                  <a:pt x="3551770" y="889000"/>
                </a:lnTo>
                <a:lnTo>
                  <a:pt x="3557066" y="901700"/>
                </a:lnTo>
                <a:lnTo>
                  <a:pt x="3562197" y="914400"/>
                </a:lnTo>
                <a:close/>
              </a:path>
              <a:path w="3626484" h="2971800">
                <a:moveTo>
                  <a:pt x="62102" y="927100"/>
                </a:moveTo>
                <a:lnTo>
                  <a:pt x="53987" y="927100"/>
                </a:lnTo>
                <a:lnTo>
                  <a:pt x="58762" y="914400"/>
                </a:lnTo>
                <a:lnTo>
                  <a:pt x="66814" y="914400"/>
                </a:lnTo>
                <a:lnTo>
                  <a:pt x="62102" y="927100"/>
                </a:lnTo>
                <a:close/>
              </a:path>
              <a:path w="3626484" h="2971800">
                <a:moveTo>
                  <a:pt x="66751" y="927100"/>
                </a:moveTo>
                <a:lnTo>
                  <a:pt x="66814" y="914400"/>
                </a:lnTo>
                <a:lnTo>
                  <a:pt x="71640" y="914400"/>
                </a:lnTo>
                <a:lnTo>
                  <a:pt x="66751" y="927100"/>
                </a:lnTo>
                <a:close/>
              </a:path>
              <a:path w="3626484" h="2971800">
                <a:moveTo>
                  <a:pt x="3559149" y="927100"/>
                </a:moveTo>
                <a:lnTo>
                  <a:pt x="3554272" y="914400"/>
                </a:lnTo>
                <a:lnTo>
                  <a:pt x="3559098" y="914400"/>
                </a:lnTo>
                <a:lnTo>
                  <a:pt x="3559149" y="927100"/>
                </a:lnTo>
                <a:close/>
              </a:path>
              <a:path w="3626484" h="2971800">
                <a:moveTo>
                  <a:pt x="3571913" y="927100"/>
                </a:moveTo>
                <a:lnTo>
                  <a:pt x="3563810" y="927100"/>
                </a:lnTo>
                <a:lnTo>
                  <a:pt x="3559098" y="914400"/>
                </a:lnTo>
                <a:lnTo>
                  <a:pt x="3567137" y="914400"/>
                </a:lnTo>
                <a:lnTo>
                  <a:pt x="3571913" y="927100"/>
                </a:lnTo>
                <a:close/>
              </a:path>
              <a:path w="3626484" h="2971800">
                <a:moveTo>
                  <a:pt x="49225" y="952500"/>
                </a:moveTo>
                <a:lnTo>
                  <a:pt x="40767" y="952500"/>
                </a:lnTo>
                <a:lnTo>
                  <a:pt x="44983" y="939800"/>
                </a:lnTo>
                <a:lnTo>
                  <a:pt x="49402" y="927100"/>
                </a:lnTo>
                <a:lnTo>
                  <a:pt x="62153" y="927100"/>
                </a:lnTo>
                <a:lnTo>
                  <a:pt x="57619" y="939800"/>
                </a:lnTo>
                <a:lnTo>
                  <a:pt x="53390" y="939800"/>
                </a:lnTo>
                <a:lnTo>
                  <a:pt x="49225" y="952500"/>
                </a:lnTo>
                <a:close/>
              </a:path>
              <a:path w="3626484" h="2971800">
                <a:moveTo>
                  <a:pt x="3585133" y="952500"/>
                </a:moveTo>
                <a:lnTo>
                  <a:pt x="3576688" y="952500"/>
                </a:lnTo>
                <a:lnTo>
                  <a:pt x="3572522" y="939800"/>
                </a:lnTo>
                <a:lnTo>
                  <a:pt x="3568280" y="939800"/>
                </a:lnTo>
                <a:lnTo>
                  <a:pt x="3563747" y="927100"/>
                </a:lnTo>
                <a:lnTo>
                  <a:pt x="3576510" y="927100"/>
                </a:lnTo>
                <a:lnTo>
                  <a:pt x="3580917" y="939800"/>
                </a:lnTo>
                <a:lnTo>
                  <a:pt x="3585133" y="952500"/>
                </a:lnTo>
                <a:close/>
              </a:path>
              <a:path w="3626484" h="2971800">
                <a:moveTo>
                  <a:pt x="37998" y="977900"/>
                </a:moveTo>
                <a:lnTo>
                  <a:pt x="29248" y="977900"/>
                </a:lnTo>
                <a:lnTo>
                  <a:pt x="32893" y="965200"/>
                </a:lnTo>
                <a:lnTo>
                  <a:pt x="36741" y="952500"/>
                </a:lnTo>
                <a:lnTo>
                  <a:pt x="49275" y="952500"/>
                </a:lnTo>
                <a:lnTo>
                  <a:pt x="45288" y="965200"/>
                </a:lnTo>
                <a:lnTo>
                  <a:pt x="41592" y="965200"/>
                </a:lnTo>
                <a:lnTo>
                  <a:pt x="37998" y="977900"/>
                </a:lnTo>
                <a:close/>
              </a:path>
              <a:path w="3626484" h="2971800">
                <a:moveTo>
                  <a:pt x="3596652" y="977900"/>
                </a:moveTo>
                <a:lnTo>
                  <a:pt x="3587902" y="977900"/>
                </a:lnTo>
                <a:lnTo>
                  <a:pt x="3584308" y="965200"/>
                </a:lnTo>
                <a:lnTo>
                  <a:pt x="3580612" y="965200"/>
                </a:lnTo>
                <a:lnTo>
                  <a:pt x="3576637" y="952500"/>
                </a:lnTo>
                <a:lnTo>
                  <a:pt x="3589172" y="952500"/>
                </a:lnTo>
                <a:lnTo>
                  <a:pt x="3593007" y="965200"/>
                </a:lnTo>
                <a:lnTo>
                  <a:pt x="3596652" y="977900"/>
                </a:lnTo>
                <a:close/>
              </a:path>
              <a:path w="3626484" h="2971800">
                <a:moveTo>
                  <a:pt x="28524" y="1003300"/>
                </a:moveTo>
                <a:lnTo>
                  <a:pt x="19519" y="1003300"/>
                </a:lnTo>
                <a:lnTo>
                  <a:pt x="22555" y="990600"/>
                </a:lnTo>
                <a:lnTo>
                  <a:pt x="25806" y="977900"/>
                </a:lnTo>
                <a:lnTo>
                  <a:pt x="34683" y="977900"/>
                </a:lnTo>
                <a:lnTo>
                  <a:pt x="31483" y="990600"/>
                </a:lnTo>
                <a:lnTo>
                  <a:pt x="28524" y="1003300"/>
                </a:lnTo>
                <a:close/>
              </a:path>
              <a:path w="3626484" h="2971800">
                <a:moveTo>
                  <a:pt x="3606393" y="1003300"/>
                </a:moveTo>
                <a:lnTo>
                  <a:pt x="3597389" y="1003300"/>
                </a:lnTo>
                <a:lnTo>
                  <a:pt x="3594379" y="990600"/>
                </a:lnTo>
                <a:lnTo>
                  <a:pt x="3591217" y="977900"/>
                </a:lnTo>
                <a:lnTo>
                  <a:pt x="3600107" y="977900"/>
                </a:lnTo>
                <a:lnTo>
                  <a:pt x="3603345" y="990600"/>
                </a:lnTo>
                <a:lnTo>
                  <a:pt x="3606393" y="1003300"/>
                </a:lnTo>
                <a:close/>
              </a:path>
              <a:path w="3626484" h="2971800">
                <a:moveTo>
                  <a:pt x="20853" y="1028700"/>
                </a:moveTo>
                <a:lnTo>
                  <a:pt x="11645" y="1028700"/>
                </a:lnTo>
                <a:lnTo>
                  <a:pt x="14058" y="1016000"/>
                </a:lnTo>
                <a:lnTo>
                  <a:pt x="16675" y="1003300"/>
                </a:lnTo>
                <a:lnTo>
                  <a:pt x="25793" y="1003300"/>
                </a:lnTo>
                <a:lnTo>
                  <a:pt x="23202" y="1016000"/>
                </a:lnTo>
                <a:lnTo>
                  <a:pt x="20853" y="1028700"/>
                </a:lnTo>
                <a:close/>
              </a:path>
              <a:path w="3626484" h="2971800">
                <a:moveTo>
                  <a:pt x="3614254" y="1028700"/>
                </a:moveTo>
                <a:lnTo>
                  <a:pt x="3605047" y="1028700"/>
                </a:lnTo>
                <a:lnTo>
                  <a:pt x="3602672" y="1016000"/>
                </a:lnTo>
                <a:lnTo>
                  <a:pt x="3600107" y="1003300"/>
                </a:lnTo>
                <a:lnTo>
                  <a:pt x="3609225" y="1003300"/>
                </a:lnTo>
                <a:lnTo>
                  <a:pt x="3611841" y="1016000"/>
                </a:lnTo>
                <a:lnTo>
                  <a:pt x="3614254" y="1028700"/>
                </a:lnTo>
                <a:close/>
              </a:path>
              <a:path w="3626484" h="2971800">
                <a:moveTo>
                  <a:pt x="15074" y="1054100"/>
                </a:moveTo>
                <a:lnTo>
                  <a:pt x="5715" y="1054100"/>
                </a:lnTo>
                <a:lnTo>
                  <a:pt x="7467" y="1041400"/>
                </a:lnTo>
                <a:lnTo>
                  <a:pt x="9448" y="1028700"/>
                </a:lnTo>
                <a:lnTo>
                  <a:pt x="18745" y="1028700"/>
                </a:lnTo>
                <a:lnTo>
                  <a:pt x="16789" y="1041400"/>
                </a:lnTo>
                <a:lnTo>
                  <a:pt x="15074" y="1054100"/>
                </a:lnTo>
                <a:close/>
              </a:path>
              <a:path w="3626484" h="2971800">
                <a:moveTo>
                  <a:pt x="3620185" y="1054100"/>
                </a:moveTo>
                <a:lnTo>
                  <a:pt x="3610825" y="1054100"/>
                </a:lnTo>
                <a:lnTo>
                  <a:pt x="3609086" y="1041400"/>
                </a:lnTo>
                <a:lnTo>
                  <a:pt x="3607168" y="1028700"/>
                </a:lnTo>
                <a:lnTo>
                  <a:pt x="3616452" y="1028700"/>
                </a:lnTo>
                <a:lnTo>
                  <a:pt x="3618433" y="1041400"/>
                </a:lnTo>
                <a:lnTo>
                  <a:pt x="3620185" y="1054100"/>
                </a:lnTo>
                <a:close/>
              </a:path>
              <a:path w="3626484" h="2971800">
                <a:moveTo>
                  <a:pt x="10464" y="1092200"/>
                </a:moveTo>
                <a:lnTo>
                  <a:pt x="965" y="1092200"/>
                </a:lnTo>
                <a:lnTo>
                  <a:pt x="1803" y="1079500"/>
                </a:lnTo>
                <a:lnTo>
                  <a:pt x="2882" y="1066800"/>
                </a:lnTo>
                <a:lnTo>
                  <a:pt x="4178" y="1054100"/>
                </a:lnTo>
                <a:lnTo>
                  <a:pt x="15100" y="1054100"/>
                </a:lnTo>
                <a:lnTo>
                  <a:pt x="13589" y="1066800"/>
                </a:lnTo>
                <a:lnTo>
                  <a:pt x="12331" y="1066800"/>
                </a:lnTo>
                <a:lnTo>
                  <a:pt x="11277" y="1079500"/>
                </a:lnTo>
                <a:lnTo>
                  <a:pt x="10464" y="1092200"/>
                </a:lnTo>
                <a:close/>
              </a:path>
              <a:path w="3626484" h="2971800">
                <a:moveTo>
                  <a:pt x="3624935" y="1092200"/>
                </a:moveTo>
                <a:lnTo>
                  <a:pt x="3615448" y="1092200"/>
                </a:lnTo>
                <a:lnTo>
                  <a:pt x="3614610" y="1079500"/>
                </a:lnTo>
                <a:lnTo>
                  <a:pt x="3613569" y="1066800"/>
                </a:lnTo>
                <a:lnTo>
                  <a:pt x="3612311" y="1066800"/>
                </a:lnTo>
                <a:lnTo>
                  <a:pt x="3610800" y="1054100"/>
                </a:lnTo>
                <a:lnTo>
                  <a:pt x="3621722" y="1054100"/>
                </a:lnTo>
                <a:lnTo>
                  <a:pt x="3623030" y="1066800"/>
                </a:lnTo>
                <a:lnTo>
                  <a:pt x="3624097" y="1079500"/>
                </a:lnTo>
                <a:lnTo>
                  <a:pt x="3624935" y="1092200"/>
                </a:lnTo>
                <a:close/>
              </a:path>
              <a:path w="3626484" h="2971800">
                <a:moveTo>
                  <a:pt x="9880" y="2616200"/>
                </a:moveTo>
                <a:lnTo>
                  <a:pt x="368" y="2616200"/>
                </a:lnTo>
                <a:lnTo>
                  <a:pt x="0" y="2603500"/>
                </a:lnTo>
                <a:lnTo>
                  <a:pt x="0" y="1104900"/>
                </a:lnTo>
                <a:lnTo>
                  <a:pt x="368" y="1092200"/>
                </a:lnTo>
                <a:lnTo>
                  <a:pt x="9880" y="1092200"/>
                </a:lnTo>
                <a:lnTo>
                  <a:pt x="9525" y="1104900"/>
                </a:lnTo>
                <a:lnTo>
                  <a:pt x="9525" y="2603500"/>
                </a:lnTo>
                <a:lnTo>
                  <a:pt x="9880" y="2616200"/>
                </a:lnTo>
                <a:close/>
              </a:path>
              <a:path w="3626484" h="2971800">
                <a:moveTo>
                  <a:pt x="3625545" y="2616200"/>
                </a:moveTo>
                <a:lnTo>
                  <a:pt x="3616020" y="2616200"/>
                </a:lnTo>
                <a:lnTo>
                  <a:pt x="3616388" y="2603500"/>
                </a:lnTo>
                <a:lnTo>
                  <a:pt x="3616375" y="1104900"/>
                </a:lnTo>
                <a:lnTo>
                  <a:pt x="3616020" y="1092200"/>
                </a:lnTo>
                <a:lnTo>
                  <a:pt x="3625545" y="1092200"/>
                </a:lnTo>
                <a:lnTo>
                  <a:pt x="3625900" y="1104900"/>
                </a:lnTo>
                <a:lnTo>
                  <a:pt x="3625900" y="2603500"/>
                </a:lnTo>
                <a:lnTo>
                  <a:pt x="3625545" y="2616200"/>
                </a:lnTo>
                <a:close/>
              </a:path>
              <a:path w="3626484" h="2971800">
                <a:moveTo>
                  <a:pt x="13601" y="2654300"/>
                </a:moveTo>
                <a:lnTo>
                  <a:pt x="4178" y="2654300"/>
                </a:lnTo>
                <a:lnTo>
                  <a:pt x="2882" y="2641600"/>
                </a:lnTo>
                <a:lnTo>
                  <a:pt x="1803" y="2628900"/>
                </a:lnTo>
                <a:lnTo>
                  <a:pt x="965" y="2616200"/>
                </a:lnTo>
                <a:lnTo>
                  <a:pt x="10464" y="2616200"/>
                </a:lnTo>
                <a:lnTo>
                  <a:pt x="11290" y="2628900"/>
                </a:lnTo>
                <a:lnTo>
                  <a:pt x="12331" y="2641600"/>
                </a:lnTo>
                <a:lnTo>
                  <a:pt x="13601" y="2654300"/>
                </a:lnTo>
                <a:close/>
              </a:path>
              <a:path w="3626484" h="2971800">
                <a:moveTo>
                  <a:pt x="3621722" y="2654300"/>
                </a:moveTo>
                <a:lnTo>
                  <a:pt x="3612299" y="2654300"/>
                </a:lnTo>
                <a:lnTo>
                  <a:pt x="3613581" y="2641600"/>
                </a:lnTo>
                <a:lnTo>
                  <a:pt x="3614623" y="2628900"/>
                </a:lnTo>
                <a:lnTo>
                  <a:pt x="3615448" y="2616200"/>
                </a:lnTo>
                <a:lnTo>
                  <a:pt x="3624935" y="2616200"/>
                </a:lnTo>
                <a:lnTo>
                  <a:pt x="3624097" y="2628900"/>
                </a:lnTo>
                <a:lnTo>
                  <a:pt x="3623030" y="2641600"/>
                </a:lnTo>
                <a:lnTo>
                  <a:pt x="3621722" y="2654300"/>
                </a:lnTo>
                <a:close/>
              </a:path>
              <a:path w="3626484" h="2971800">
                <a:moveTo>
                  <a:pt x="23228" y="2692400"/>
                </a:moveTo>
                <a:lnTo>
                  <a:pt x="11645" y="2692400"/>
                </a:lnTo>
                <a:lnTo>
                  <a:pt x="9448" y="2679700"/>
                </a:lnTo>
                <a:lnTo>
                  <a:pt x="7467" y="2667000"/>
                </a:lnTo>
                <a:lnTo>
                  <a:pt x="5715" y="2654300"/>
                </a:lnTo>
                <a:lnTo>
                  <a:pt x="15074" y="2654300"/>
                </a:lnTo>
                <a:lnTo>
                  <a:pt x="16814" y="2667000"/>
                </a:lnTo>
                <a:lnTo>
                  <a:pt x="18745" y="2679700"/>
                </a:lnTo>
                <a:lnTo>
                  <a:pt x="20853" y="2679700"/>
                </a:lnTo>
                <a:lnTo>
                  <a:pt x="23228" y="2692400"/>
                </a:lnTo>
                <a:close/>
              </a:path>
              <a:path w="3626484" h="2971800">
                <a:moveTo>
                  <a:pt x="3614254" y="2692400"/>
                </a:moveTo>
                <a:lnTo>
                  <a:pt x="3602672" y="2692400"/>
                </a:lnTo>
                <a:lnTo>
                  <a:pt x="3605047" y="2679700"/>
                </a:lnTo>
                <a:lnTo>
                  <a:pt x="3607168" y="2679700"/>
                </a:lnTo>
                <a:lnTo>
                  <a:pt x="3609111" y="2667000"/>
                </a:lnTo>
                <a:lnTo>
                  <a:pt x="3610825" y="2654300"/>
                </a:lnTo>
                <a:lnTo>
                  <a:pt x="3620185" y="2654300"/>
                </a:lnTo>
                <a:lnTo>
                  <a:pt x="3618433" y="2667000"/>
                </a:lnTo>
                <a:lnTo>
                  <a:pt x="3616452" y="2679700"/>
                </a:lnTo>
                <a:lnTo>
                  <a:pt x="3614254" y="2692400"/>
                </a:lnTo>
                <a:close/>
              </a:path>
              <a:path w="3626484" h="2971800">
                <a:moveTo>
                  <a:pt x="31521" y="2717800"/>
                </a:moveTo>
                <a:lnTo>
                  <a:pt x="19519" y="2717800"/>
                </a:lnTo>
                <a:lnTo>
                  <a:pt x="16675" y="2705100"/>
                </a:lnTo>
                <a:lnTo>
                  <a:pt x="14058" y="2692400"/>
                </a:lnTo>
                <a:lnTo>
                  <a:pt x="23202" y="2692400"/>
                </a:lnTo>
                <a:lnTo>
                  <a:pt x="25793" y="2705100"/>
                </a:lnTo>
                <a:lnTo>
                  <a:pt x="28524" y="2705100"/>
                </a:lnTo>
                <a:lnTo>
                  <a:pt x="31521" y="2717800"/>
                </a:lnTo>
                <a:close/>
              </a:path>
              <a:path w="3626484" h="2971800">
                <a:moveTo>
                  <a:pt x="3606393" y="2717800"/>
                </a:moveTo>
                <a:lnTo>
                  <a:pt x="3594379" y="2717800"/>
                </a:lnTo>
                <a:lnTo>
                  <a:pt x="3597389" y="2705100"/>
                </a:lnTo>
                <a:lnTo>
                  <a:pt x="3600107" y="2705100"/>
                </a:lnTo>
                <a:lnTo>
                  <a:pt x="3602697" y="2692400"/>
                </a:lnTo>
                <a:lnTo>
                  <a:pt x="3611841" y="2692400"/>
                </a:lnTo>
                <a:lnTo>
                  <a:pt x="3609225" y="2705100"/>
                </a:lnTo>
                <a:lnTo>
                  <a:pt x="3606393" y="2717800"/>
                </a:lnTo>
                <a:close/>
              </a:path>
              <a:path w="3626484" h="2971800">
                <a:moveTo>
                  <a:pt x="41592" y="2743200"/>
                </a:moveTo>
                <a:lnTo>
                  <a:pt x="29248" y="2743200"/>
                </a:lnTo>
                <a:lnTo>
                  <a:pt x="25806" y="2730500"/>
                </a:lnTo>
                <a:lnTo>
                  <a:pt x="22555" y="2717800"/>
                </a:lnTo>
                <a:lnTo>
                  <a:pt x="31483" y="2717800"/>
                </a:lnTo>
                <a:lnTo>
                  <a:pt x="34683" y="2730500"/>
                </a:lnTo>
                <a:lnTo>
                  <a:pt x="37998" y="2730500"/>
                </a:lnTo>
                <a:lnTo>
                  <a:pt x="41592" y="2743200"/>
                </a:lnTo>
                <a:close/>
              </a:path>
              <a:path w="3626484" h="2971800">
                <a:moveTo>
                  <a:pt x="3596652" y="2743200"/>
                </a:moveTo>
                <a:lnTo>
                  <a:pt x="3584308" y="2743200"/>
                </a:lnTo>
                <a:lnTo>
                  <a:pt x="3587902" y="2730500"/>
                </a:lnTo>
                <a:lnTo>
                  <a:pt x="3591217" y="2730500"/>
                </a:lnTo>
                <a:lnTo>
                  <a:pt x="3594417" y="2717800"/>
                </a:lnTo>
                <a:lnTo>
                  <a:pt x="3603345" y="2717800"/>
                </a:lnTo>
                <a:lnTo>
                  <a:pt x="3600107" y="2730500"/>
                </a:lnTo>
                <a:lnTo>
                  <a:pt x="3596652" y="2743200"/>
                </a:lnTo>
                <a:close/>
              </a:path>
              <a:path w="3626484" h="2971800">
                <a:moveTo>
                  <a:pt x="53390" y="2768600"/>
                </a:moveTo>
                <a:lnTo>
                  <a:pt x="40767" y="2768600"/>
                </a:lnTo>
                <a:lnTo>
                  <a:pt x="36741" y="2755900"/>
                </a:lnTo>
                <a:lnTo>
                  <a:pt x="32893" y="2743200"/>
                </a:lnTo>
                <a:lnTo>
                  <a:pt x="41554" y="2743200"/>
                </a:lnTo>
                <a:lnTo>
                  <a:pt x="45339" y="2755900"/>
                </a:lnTo>
                <a:lnTo>
                  <a:pt x="49225" y="2755900"/>
                </a:lnTo>
                <a:lnTo>
                  <a:pt x="53390" y="2768600"/>
                </a:lnTo>
                <a:close/>
              </a:path>
              <a:path w="3626484" h="2971800">
                <a:moveTo>
                  <a:pt x="3585133" y="2768600"/>
                </a:moveTo>
                <a:lnTo>
                  <a:pt x="3572522" y="2768600"/>
                </a:lnTo>
                <a:lnTo>
                  <a:pt x="3576688" y="2755900"/>
                </a:lnTo>
                <a:lnTo>
                  <a:pt x="3580561" y="2755900"/>
                </a:lnTo>
                <a:lnTo>
                  <a:pt x="3584359" y="2743200"/>
                </a:lnTo>
                <a:lnTo>
                  <a:pt x="3593007" y="2743200"/>
                </a:lnTo>
                <a:lnTo>
                  <a:pt x="3589172" y="2755900"/>
                </a:lnTo>
                <a:lnTo>
                  <a:pt x="3585133" y="2768600"/>
                </a:lnTo>
                <a:close/>
              </a:path>
              <a:path w="3626484" h="2971800">
                <a:moveTo>
                  <a:pt x="62153" y="2781300"/>
                </a:moveTo>
                <a:lnTo>
                  <a:pt x="49402" y="2781300"/>
                </a:lnTo>
                <a:lnTo>
                  <a:pt x="44983" y="2768600"/>
                </a:lnTo>
                <a:lnTo>
                  <a:pt x="57619" y="2768600"/>
                </a:lnTo>
                <a:lnTo>
                  <a:pt x="62153" y="2781300"/>
                </a:lnTo>
                <a:close/>
              </a:path>
              <a:path w="3626484" h="2971800">
                <a:moveTo>
                  <a:pt x="3576510" y="2781300"/>
                </a:moveTo>
                <a:lnTo>
                  <a:pt x="3563747" y="2781300"/>
                </a:lnTo>
                <a:lnTo>
                  <a:pt x="3568280" y="2768600"/>
                </a:lnTo>
                <a:lnTo>
                  <a:pt x="3580917" y="2768600"/>
                </a:lnTo>
                <a:lnTo>
                  <a:pt x="3576510" y="2781300"/>
                </a:lnTo>
                <a:close/>
              </a:path>
              <a:path w="3626484" h="2971800">
                <a:moveTo>
                  <a:pt x="76631" y="2806700"/>
                </a:moveTo>
                <a:lnTo>
                  <a:pt x="63715" y="2806700"/>
                </a:lnTo>
                <a:lnTo>
                  <a:pt x="58762" y="2794000"/>
                </a:lnTo>
                <a:lnTo>
                  <a:pt x="53987" y="2781300"/>
                </a:lnTo>
                <a:lnTo>
                  <a:pt x="62102" y="2781300"/>
                </a:lnTo>
                <a:lnTo>
                  <a:pt x="66814" y="2794000"/>
                </a:lnTo>
                <a:lnTo>
                  <a:pt x="71564" y="2794000"/>
                </a:lnTo>
                <a:lnTo>
                  <a:pt x="76631" y="2806700"/>
                </a:lnTo>
                <a:close/>
              </a:path>
              <a:path w="3626484" h="2971800">
                <a:moveTo>
                  <a:pt x="3562197" y="2806700"/>
                </a:moveTo>
                <a:lnTo>
                  <a:pt x="3549269" y="2806700"/>
                </a:lnTo>
                <a:lnTo>
                  <a:pt x="3554336" y="2794000"/>
                </a:lnTo>
                <a:lnTo>
                  <a:pt x="3559098" y="2794000"/>
                </a:lnTo>
                <a:lnTo>
                  <a:pt x="3563810" y="2781300"/>
                </a:lnTo>
                <a:lnTo>
                  <a:pt x="3571913" y="2781300"/>
                </a:lnTo>
                <a:lnTo>
                  <a:pt x="3567137" y="2794000"/>
                </a:lnTo>
                <a:lnTo>
                  <a:pt x="3562197" y="2806700"/>
                </a:lnTo>
                <a:close/>
              </a:path>
              <a:path w="3626484" h="2971800">
                <a:moveTo>
                  <a:pt x="87122" y="2819400"/>
                </a:moveTo>
                <a:lnTo>
                  <a:pt x="74129" y="2819400"/>
                </a:lnTo>
                <a:lnTo>
                  <a:pt x="68834" y="2806700"/>
                </a:lnTo>
                <a:lnTo>
                  <a:pt x="81724" y="2806700"/>
                </a:lnTo>
                <a:lnTo>
                  <a:pt x="87122" y="2819400"/>
                </a:lnTo>
                <a:close/>
              </a:path>
              <a:path w="3626484" h="2971800">
                <a:moveTo>
                  <a:pt x="3551770" y="2819400"/>
                </a:moveTo>
                <a:lnTo>
                  <a:pt x="3538778" y="2819400"/>
                </a:lnTo>
                <a:lnTo>
                  <a:pt x="3544176" y="2806700"/>
                </a:lnTo>
                <a:lnTo>
                  <a:pt x="3557066" y="2806700"/>
                </a:lnTo>
                <a:lnTo>
                  <a:pt x="3551770" y="2819400"/>
                </a:lnTo>
                <a:close/>
              </a:path>
              <a:path w="3626484" h="2971800">
                <a:moveTo>
                  <a:pt x="98259" y="2832100"/>
                </a:moveTo>
                <a:lnTo>
                  <a:pt x="85229" y="2832100"/>
                </a:lnTo>
                <a:lnTo>
                  <a:pt x="79590" y="2819400"/>
                </a:lnTo>
                <a:lnTo>
                  <a:pt x="92532" y="2819400"/>
                </a:lnTo>
                <a:lnTo>
                  <a:pt x="98259" y="2832100"/>
                </a:lnTo>
                <a:close/>
              </a:path>
              <a:path w="3626484" h="2971800">
                <a:moveTo>
                  <a:pt x="3540683" y="2832100"/>
                </a:moveTo>
                <a:lnTo>
                  <a:pt x="3527653" y="2832100"/>
                </a:lnTo>
                <a:lnTo>
                  <a:pt x="3533368" y="2819400"/>
                </a:lnTo>
                <a:lnTo>
                  <a:pt x="3546309" y="2819400"/>
                </a:lnTo>
                <a:lnTo>
                  <a:pt x="3540683" y="2832100"/>
                </a:lnTo>
                <a:close/>
              </a:path>
              <a:path w="3626484" h="2971800">
                <a:moveTo>
                  <a:pt x="110020" y="2844800"/>
                </a:moveTo>
                <a:lnTo>
                  <a:pt x="96977" y="2844800"/>
                </a:lnTo>
                <a:lnTo>
                  <a:pt x="91020" y="2832100"/>
                </a:lnTo>
                <a:lnTo>
                  <a:pt x="103987" y="2832100"/>
                </a:lnTo>
                <a:lnTo>
                  <a:pt x="110020" y="2844800"/>
                </a:lnTo>
                <a:close/>
              </a:path>
              <a:path w="3626484" h="2971800">
                <a:moveTo>
                  <a:pt x="3528936" y="2844800"/>
                </a:moveTo>
                <a:lnTo>
                  <a:pt x="3515893" y="2844800"/>
                </a:lnTo>
                <a:lnTo>
                  <a:pt x="3521925" y="2832100"/>
                </a:lnTo>
                <a:lnTo>
                  <a:pt x="3534879" y="2832100"/>
                </a:lnTo>
                <a:lnTo>
                  <a:pt x="3528936" y="2844800"/>
                </a:lnTo>
                <a:close/>
              </a:path>
              <a:path w="3626484" h="2971800">
                <a:moveTo>
                  <a:pt x="122377" y="2857500"/>
                </a:moveTo>
                <a:lnTo>
                  <a:pt x="109347" y="2857500"/>
                </a:lnTo>
                <a:lnTo>
                  <a:pt x="103085" y="2844800"/>
                </a:lnTo>
                <a:lnTo>
                  <a:pt x="116039" y="2844800"/>
                </a:lnTo>
                <a:lnTo>
                  <a:pt x="122377" y="2857500"/>
                </a:lnTo>
                <a:close/>
              </a:path>
              <a:path w="3626484" h="2971800">
                <a:moveTo>
                  <a:pt x="3516553" y="2857500"/>
                </a:moveTo>
                <a:lnTo>
                  <a:pt x="3503523" y="2857500"/>
                </a:lnTo>
                <a:lnTo>
                  <a:pt x="3509860" y="2844800"/>
                </a:lnTo>
                <a:lnTo>
                  <a:pt x="3522827" y="2844800"/>
                </a:lnTo>
                <a:lnTo>
                  <a:pt x="3516553" y="2857500"/>
                </a:lnTo>
                <a:close/>
              </a:path>
              <a:path w="3626484" h="2971800">
                <a:moveTo>
                  <a:pt x="135318" y="2870200"/>
                </a:moveTo>
                <a:lnTo>
                  <a:pt x="122326" y="2870200"/>
                </a:lnTo>
                <a:lnTo>
                  <a:pt x="115760" y="2857500"/>
                </a:lnTo>
                <a:lnTo>
                  <a:pt x="128689" y="2857500"/>
                </a:lnTo>
                <a:lnTo>
                  <a:pt x="135318" y="2870200"/>
                </a:lnTo>
                <a:close/>
              </a:path>
              <a:path w="3626484" h="2971800">
                <a:moveTo>
                  <a:pt x="3503574" y="2870200"/>
                </a:moveTo>
                <a:lnTo>
                  <a:pt x="3490595" y="2870200"/>
                </a:lnTo>
                <a:lnTo>
                  <a:pt x="3497211" y="2857500"/>
                </a:lnTo>
                <a:lnTo>
                  <a:pt x="3510140" y="2857500"/>
                </a:lnTo>
                <a:lnTo>
                  <a:pt x="3503574" y="2870200"/>
                </a:lnTo>
                <a:close/>
              </a:path>
              <a:path w="3626484" h="2971800">
                <a:moveTo>
                  <a:pt x="148805" y="2882900"/>
                </a:moveTo>
                <a:lnTo>
                  <a:pt x="135890" y="2882900"/>
                </a:lnTo>
                <a:lnTo>
                  <a:pt x="129031" y="2870200"/>
                </a:lnTo>
                <a:lnTo>
                  <a:pt x="141909" y="2870200"/>
                </a:lnTo>
                <a:lnTo>
                  <a:pt x="148805" y="2882900"/>
                </a:lnTo>
                <a:close/>
              </a:path>
              <a:path w="3626484" h="2971800">
                <a:moveTo>
                  <a:pt x="3490023" y="2882900"/>
                </a:moveTo>
                <a:lnTo>
                  <a:pt x="3477094" y="2882900"/>
                </a:lnTo>
                <a:lnTo>
                  <a:pt x="3484003" y="2870200"/>
                </a:lnTo>
                <a:lnTo>
                  <a:pt x="3496868" y="2870200"/>
                </a:lnTo>
                <a:lnTo>
                  <a:pt x="3490023" y="2882900"/>
                </a:lnTo>
                <a:close/>
              </a:path>
              <a:path w="3626484" h="2971800">
                <a:moveTo>
                  <a:pt x="162826" y="2895600"/>
                </a:moveTo>
                <a:lnTo>
                  <a:pt x="149999" y="2895600"/>
                </a:lnTo>
                <a:lnTo>
                  <a:pt x="142875" y="2882900"/>
                </a:lnTo>
                <a:lnTo>
                  <a:pt x="155663" y="2882900"/>
                </a:lnTo>
                <a:lnTo>
                  <a:pt x="162826" y="2895600"/>
                </a:lnTo>
                <a:close/>
              </a:path>
              <a:path w="3626484" h="2971800">
                <a:moveTo>
                  <a:pt x="3475901" y="2895600"/>
                </a:moveTo>
                <a:lnTo>
                  <a:pt x="3463074" y="2895600"/>
                </a:lnTo>
                <a:lnTo>
                  <a:pt x="3470236" y="2882900"/>
                </a:lnTo>
                <a:lnTo>
                  <a:pt x="3483025" y="2882900"/>
                </a:lnTo>
                <a:lnTo>
                  <a:pt x="3475901" y="2895600"/>
                </a:lnTo>
                <a:close/>
              </a:path>
              <a:path w="3626484" h="2971800">
                <a:moveTo>
                  <a:pt x="184810" y="2908300"/>
                </a:moveTo>
                <a:lnTo>
                  <a:pt x="164655" y="2908300"/>
                </a:lnTo>
                <a:lnTo>
                  <a:pt x="157264" y="2895600"/>
                </a:lnTo>
                <a:lnTo>
                  <a:pt x="177266" y="2895600"/>
                </a:lnTo>
                <a:lnTo>
                  <a:pt x="184810" y="2908300"/>
                </a:lnTo>
                <a:close/>
              </a:path>
              <a:path w="3626484" h="2971800">
                <a:moveTo>
                  <a:pt x="3461245" y="2908300"/>
                </a:moveTo>
                <a:lnTo>
                  <a:pt x="3441090" y="2908300"/>
                </a:lnTo>
                <a:lnTo>
                  <a:pt x="3448634" y="2895600"/>
                </a:lnTo>
                <a:lnTo>
                  <a:pt x="3468636" y="2895600"/>
                </a:lnTo>
                <a:lnTo>
                  <a:pt x="3461245" y="2908300"/>
                </a:lnTo>
                <a:close/>
              </a:path>
              <a:path w="3626484" h="2971800">
                <a:moveTo>
                  <a:pt x="207860" y="2921000"/>
                </a:moveTo>
                <a:lnTo>
                  <a:pt x="187591" y="2921000"/>
                </a:lnTo>
                <a:lnTo>
                  <a:pt x="179819" y="2908300"/>
                </a:lnTo>
                <a:lnTo>
                  <a:pt x="199974" y="2908300"/>
                </a:lnTo>
                <a:lnTo>
                  <a:pt x="207860" y="2921000"/>
                </a:lnTo>
                <a:close/>
              </a:path>
              <a:path w="3626484" h="2971800">
                <a:moveTo>
                  <a:pt x="3438321" y="2921000"/>
                </a:moveTo>
                <a:lnTo>
                  <a:pt x="3418039" y="2921000"/>
                </a:lnTo>
                <a:lnTo>
                  <a:pt x="3425939" y="2908300"/>
                </a:lnTo>
                <a:lnTo>
                  <a:pt x="3446081" y="2908300"/>
                </a:lnTo>
                <a:lnTo>
                  <a:pt x="3438321" y="2921000"/>
                </a:lnTo>
                <a:close/>
              </a:path>
              <a:path w="3626484" h="2971800">
                <a:moveTo>
                  <a:pt x="231914" y="2933700"/>
                </a:moveTo>
                <a:lnTo>
                  <a:pt x="211581" y="2933700"/>
                </a:lnTo>
                <a:lnTo>
                  <a:pt x="203479" y="2921000"/>
                </a:lnTo>
                <a:lnTo>
                  <a:pt x="223685" y="2921000"/>
                </a:lnTo>
                <a:lnTo>
                  <a:pt x="231914" y="2933700"/>
                </a:lnTo>
                <a:close/>
              </a:path>
              <a:path w="3626484" h="2971800">
                <a:moveTo>
                  <a:pt x="3414318" y="2933700"/>
                </a:moveTo>
                <a:lnTo>
                  <a:pt x="3393998" y="2933700"/>
                </a:lnTo>
                <a:lnTo>
                  <a:pt x="3402215" y="2921000"/>
                </a:lnTo>
                <a:lnTo>
                  <a:pt x="3422434" y="2921000"/>
                </a:lnTo>
                <a:lnTo>
                  <a:pt x="3414318" y="2933700"/>
                </a:lnTo>
                <a:close/>
              </a:path>
              <a:path w="3626484" h="2971800">
                <a:moveTo>
                  <a:pt x="265366" y="2946400"/>
                </a:moveTo>
                <a:lnTo>
                  <a:pt x="236575" y="2946400"/>
                </a:lnTo>
                <a:lnTo>
                  <a:pt x="228142" y="2933700"/>
                </a:lnTo>
                <a:lnTo>
                  <a:pt x="256755" y="2933700"/>
                </a:lnTo>
                <a:lnTo>
                  <a:pt x="265366" y="2946400"/>
                </a:lnTo>
                <a:close/>
              </a:path>
              <a:path w="3626484" h="2971800">
                <a:moveTo>
                  <a:pt x="3389325" y="2946400"/>
                </a:moveTo>
                <a:lnTo>
                  <a:pt x="3360534" y="2946400"/>
                </a:lnTo>
                <a:lnTo>
                  <a:pt x="3369157" y="2933700"/>
                </a:lnTo>
                <a:lnTo>
                  <a:pt x="3397757" y="2933700"/>
                </a:lnTo>
                <a:lnTo>
                  <a:pt x="3389325" y="2946400"/>
                </a:lnTo>
                <a:close/>
              </a:path>
              <a:path w="3626484" h="2971800">
                <a:moveTo>
                  <a:pt x="318211" y="2959100"/>
                </a:moveTo>
                <a:lnTo>
                  <a:pt x="280225" y="2959100"/>
                </a:lnTo>
                <a:lnTo>
                  <a:pt x="271310" y="2946400"/>
                </a:lnTo>
                <a:lnTo>
                  <a:pt x="309092" y="2946400"/>
                </a:lnTo>
                <a:lnTo>
                  <a:pt x="318211" y="2959100"/>
                </a:lnTo>
                <a:close/>
              </a:path>
              <a:path w="3626484" h="2971800">
                <a:moveTo>
                  <a:pt x="3345675" y="2959100"/>
                </a:moveTo>
                <a:lnTo>
                  <a:pt x="3307689" y="2959100"/>
                </a:lnTo>
                <a:lnTo>
                  <a:pt x="3316820" y="2946400"/>
                </a:lnTo>
                <a:lnTo>
                  <a:pt x="3354590" y="2946400"/>
                </a:lnTo>
                <a:lnTo>
                  <a:pt x="3345675" y="2959100"/>
                </a:lnTo>
                <a:close/>
              </a:path>
              <a:path w="3626484" h="2971800">
                <a:moveTo>
                  <a:pt x="3281032" y="2971800"/>
                </a:moveTo>
                <a:lnTo>
                  <a:pt x="344881" y="2971800"/>
                </a:lnTo>
                <a:lnTo>
                  <a:pt x="335419" y="2959100"/>
                </a:lnTo>
                <a:lnTo>
                  <a:pt x="3290481" y="2959100"/>
                </a:lnTo>
                <a:lnTo>
                  <a:pt x="3281032" y="2971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0"/>
          <p:cNvSpPr/>
          <p:nvPr/>
        </p:nvSpPr>
        <p:spPr>
          <a:xfrm>
            <a:off x="7101092" y="4352212"/>
            <a:ext cx="2641091" cy="18675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9020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5-2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平面四杆机构</a:t>
            </a:r>
          </a:p>
        </p:txBody>
      </p:sp>
      <p:sp>
        <p:nvSpPr>
          <p:cNvPr id="15" name="object 3"/>
          <p:cNvSpPr txBox="1">
            <a:spLocks/>
          </p:cNvSpPr>
          <p:nvPr/>
        </p:nvSpPr>
        <p:spPr>
          <a:xfrm>
            <a:off x="898156" y="2245322"/>
            <a:ext cx="1109980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20"/>
              </a:spcBef>
            </a:pPr>
            <a:r>
              <a:rPr lang="zh-CN" altLang="en-US" sz="3600" kern="0" spc="20" dirty="0" smtClean="0"/>
              <a:t>总结</a:t>
            </a:r>
            <a:endParaRPr lang="zh-CN" altLang="en-US" sz="3600" kern="0" spc="20" dirty="0"/>
          </a:p>
        </p:txBody>
      </p:sp>
      <p:sp>
        <p:nvSpPr>
          <p:cNvPr id="16" name="object 4"/>
          <p:cNvSpPr txBox="1"/>
          <p:nvPr/>
        </p:nvSpPr>
        <p:spPr>
          <a:xfrm>
            <a:off x="2906509" y="2815437"/>
            <a:ext cx="1631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5"/>
          <p:cNvSpPr txBox="1"/>
          <p:nvPr/>
        </p:nvSpPr>
        <p:spPr>
          <a:xfrm rot="19320000">
            <a:off x="3050121" y="2217508"/>
            <a:ext cx="1119037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sz="2100" spc="5" dirty="0">
                <a:latin typeface="微软雅黑"/>
                <a:cs typeface="微软雅黑"/>
              </a:rPr>
              <a:t>基本</a:t>
            </a:r>
            <a:r>
              <a:rPr sz="3150" spc="7" baseline="1322" dirty="0">
                <a:latin typeface="微软雅黑"/>
                <a:cs typeface="微软雅黑"/>
              </a:rPr>
              <a:t>概</a:t>
            </a:r>
            <a:r>
              <a:rPr sz="3150" spc="37" baseline="1322" dirty="0">
                <a:latin typeface="微软雅黑"/>
                <a:cs typeface="微软雅黑"/>
              </a:rPr>
              <a:t>念</a:t>
            </a:r>
            <a:endParaRPr sz="3150" baseline="1322">
              <a:latin typeface="微软雅黑"/>
              <a:cs typeface="微软雅黑"/>
            </a:endParaRPr>
          </a:p>
        </p:txBody>
      </p:sp>
      <p:sp>
        <p:nvSpPr>
          <p:cNvPr id="18" name="object 6"/>
          <p:cNvSpPr txBox="1"/>
          <p:nvPr/>
        </p:nvSpPr>
        <p:spPr>
          <a:xfrm>
            <a:off x="4638509" y="2794622"/>
            <a:ext cx="1631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1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9" name="object 7"/>
          <p:cNvSpPr txBox="1"/>
          <p:nvPr/>
        </p:nvSpPr>
        <p:spPr>
          <a:xfrm rot="19320000">
            <a:off x="4709522" y="1959037"/>
            <a:ext cx="1649832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sz="2100" spc="5" dirty="0">
                <a:latin typeface="微软雅黑"/>
                <a:cs typeface="微软雅黑"/>
              </a:rPr>
              <a:t>铰链</a:t>
            </a:r>
            <a:r>
              <a:rPr sz="3150" spc="7" baseline="1322" dirty="0">
                <a:latin typeface="微软雅黑"/>
                <a:cs typeface="微软雅黑"/>
              </a:rPr>
              <a:t>四杆机</a:t>
            </a:r>
            <a:r>
              <a:rPr sz="3150" spc="37" baseline="2645" dirty="0">
                <a:latin typeface="微软雅黑"/>
                <a:cs typeface="微软雅黑"/>
              </a:rPr>
              <a:t>构</a:t>
            </a:r>
            <a:endParaRPr sz="3150" baseline="2645">
              <a:latin typeface="微软雅黑"/>
              <a:cs typeface="微软雅黑"/>
            </a:endParaRPr>
          </a:p>
        </p:txBody>
      </p:sp>
      <p:sp>
        <p:nvSpPr>
          <p:cNvPr id="20" name="object 8"/>
          <p:cNvSpPr txBox="1"/>
          <p:nvPr/>
        </p:nvSpPr>
        <p:spPr>
          <a:xfrm rot="19320000">
            <a:off x="4911515" y="2214612"/>
            <a:ext cx="1649832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sz="2100" spc="5" dirty="0">
                <a:latin typeface="微软雅黑"/>
                <a:cs typeface="微软雅黑"/>
              </a:rPr>
              <a:t>的类</a:t>
            </a:r>
            <a:r>
              <a:rPr sz="3150" spc="7" baseline="1322" dirty="0">
                <a:latin typeface="微软雅黑"/>
                <a:cs typeface="微软雅黑"/>
              </a:rPr>
              <a:t>型及应</a:t>
            </a:r>
            <a:r>
              <a:rPr sz="3150" spc="37" baseline="2645" dirty="0">
                <a:latin typeface="微软雅黑"/>
                <a:cs typeface="微软雅黑"/>
              </a:rPr>
              <a:t>用</a:t>
            </a:r>
            <a:endParaRPr sz="3150" baseline="2645">
              <a:latin typeface="微软雅黑"/>
              <a:cs typeface="微软雅黑"/>
            </a:endParaRPr>
          </a:p>
        </p:txBody>
      </p:sp>
      <p:sp>
        <p:nvSpPr>
          <p:cNvPr id="21" name="object 9"/>
          <p:cNvSpPr txBox="1"/>
          <p:nvPr/>
        </p:nvSpPr>
        <p:spPr>
          <a:xfrm>
            <a:off x="6562991" y="2808109"/>
            <a:ext cx="1631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1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2" name="object 10"/>
          <p:cNvSpPr/>
          <p:nvPr/>
        </p:nvSpPr>
        <p:spPr>
          <a:xfrm>
            <a:off x="622080" y="1801365"/>
            <a:ext cx="10533811" cy="1677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/>
          <p:cNvSpPr txBox="1"/>
          <p:nvPr/>
        </p:nvSpPr>
        <p:spPr>
          <a:xfrm rot="19320000">
            <a:off x="6659275" y="2036952"/>
            <a:ext cx="1917194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sz="2100" spc="5" dirty="0">
                <a:latin typeface="微软雅黑"/>
                <a:cs typeface="微软雅黑"/>
              </a:rPr>
              <a:t>曲柄</a:t>
            </a:r>
            <a:r>
              <a:rPr sz="3150" spc="7" baseline="1322" dirty="0">
                <a:latin typeface="微软雅黑"/>
                <a:cs typeface="微软雅黑"/>
              </a:rPr>
              <a:t>存在的</a:t>
            </a:r>
            <a:r>
              <a:rPr sz="3150" spc="7" baseline="2645" dirty="0">
                <a:latin typeface="微软雅黑"/>
                <a:cs typeface="微软雅黑"/>
              </a:rPr>
              <a:t>条</a:t>
            </a:r>
            <a:r>
              <a:rPr sz="3150" spc="37" baseline="2645" dirty="0">
                <a:latin typeface="微软雅黑"/>
                <a:cs typeface="微软雅黑"/>
              </a:rPr>
              <a:t>件</a:t>
            </a:r>
            <a:endParaRPr sz="3150" baseline="2645">
              <a:latin typeface="微软雅黑"/>
              <a:cs typeface="微软雅黑"/>
            </a:endParaRPr>
          </a:p>
        </p:txBody>
      </p:sp>
      <p:sp>
        <p:nvSpPr>
          <p:cNvPr id="24" name="object 12"/>
          <p:cNvSpPr txBox="1"/>
          <p:nvPr/>
        </p:nvSpPr>
        <p:spPr>
          <a:xfrm>
            <a:off x="8395919" y="2808109"/>
            <a:ext cx="1631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1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25" name="object 13"/>
          <p:cNvSpPr txBox="1"/>
          <p:nvPr/>
        </p:nvSpPr>
        <p:spPr>
          <a:xfrm rot="19320000">
            <a:off x="8390437" y="1908199"/>
            <a:ext cx="1917194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sz="2100" spc="5" dirty="0">
                <a:latin typeface="微软雅黑"/>
                <a:cs typeface="微软雅黑"/>
              </a:rPr>
              <a:t>三种</a:t>
            </a:r>
            <a:r>
              <a:rPr sz="3150" spc="7" baseline="1322" dirty="0">
                <a:latin typeface="微软雅黑"/>
                <a:cs typeface="微软雅黑"/>
              </a:rPr>
              <a:t>基本类</a:t>
            </a:r>
            <a:r>
              <a:rPr sz="3150" spc="7" baseline="2645" dirty="0">
                <a:latin typeface="微软雅黑"/>
                <a:cs typeface="微软雅黑"/>
              </a:rPr>
              <a:t>型</a:t>
            </a:r>
            <a:r>
              <a:rPr sz="3150" spc="37" baseline="2645" dirty="0">
                <a:latin typeface="微软雅黑"/>
                <a:cs typeface="微软雅黑"/>
              </a:rPr>
              <a:t>的</a:t>
            </a:r>
            <a:endParaRPr sz="3150" baseline="2645">
              <a:latin typeface="微软雅黑"/>
              <a:cs typeface="微软雅黑"/>
            </a:endParaRPr>
          </a:p>
        </p:txBody>
      </p:sp>
      <p:sp>
        <p:nvSpPr>
          <p:cNvPr id="26" name="object 14"/>
          <p:cNvSpPr txBox="1"/>
          <p:nvPr/>
        </p:nvSpPr>
        <p:spPr>
          <a:xfrm rot="19320000">
            <a:off x="8673630" y="2416529"/>
            <a:ext cx="1119037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sz="2100" spc="5" dirty="0">
                <a:latin typeface="微软雅黑"/>
                <a:cs typeface="微软雅黑"/>
              </a:rPr>
              <a:t>判别</a:t>
            </a:r>
            <a:r>
              <a:rPr sz="3150" spc="7" baseline="1322" dirty="0">
                <a:latin typeface="微软雅黑"/>
                <a:cs typeface="微软雅黑"/>
              </a:rPr>
              <a:t>方</a:t>
            </a:r>
            <a:r>
              <a:rPr sz="3150" spc="37" baseline="1322" dirty="0">
                <a:latin typeface="微软雅黑"/>
                <a:cs typeface="微软雅黑"/>
              </a:rPr>
              <a:t>法</a:t>
            </a:r>
            <a:endParaRPr sz="3150" baseline="1322">
              <a:latin typeface="微软雅黑"/>
              <a:cs typeface="微软雅黑"/>
            </a:endParaRPr>
          </a:p>
        </p:txBody>
      </p:sp>
      <p:sp>
        <p:nvSpPr>
          <p:cNvPr id="27" name="object 15"/>
          <p:cNvSpPr/>
          <p:nvPr/>
        </p:nvSpPr>
        <p:spPr>
          <a:xfrm>
            <a:off x="2181491" y="3675418"/>
            <a:ext cx="1545374" cy="15501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/>
          <p:cNvSpPr txBox="1"/>
          <p:nvPr/>
        </p:nvSpPr>
        <p:spPr>
          <a:xfrm>
            <a:off x="2272931" y="3831183"/>
            <a:ext cx="12439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平面连杆机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构 </a:t>
            </a: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平面四杆机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构 </a:t>
            </a: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铰链四杆机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构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9" name="object 17"/>
          <p:cNvSpPr/>
          <p:nvPr/>
        </p:nvSpPr>
        <p:spPr>
          <a:xfrm>
            <a:off x="5693219" y="3675418"/>
            <a:ext cx="1739061" cy="15501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8"/>
          <p:cNvSpPr txBox="1"/>
          <p:nvPr/>
        </p:nvSpPr>
        <p:spPr>
          <a:xfrm>
            <a:off x="5836843" y="3824325"/>
            <a:ext cx="14471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两条件必须同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时 </a:t>
            </a: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满足，才会存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在 </a:t>
            </a: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曲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柄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1" name="object 19"/>
          <p:cNvSpPr/>
          <p:nvPr/>
        </p:nvSpPr>
        <p:spPr>
          <a:xfrm>
            <a:off x="7674876" y="3690162"/>
            <a:ext cx="1617637" cy="15354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0"/>
          <p:cNvSpPr txBox="1"/>
          <p:nvPr/>
        </p:nvSpPr>
        <p:spPr>
          <a:xfrm>
            <a:off x="7774127" y="3822229"/>
            <a:ext cx="14471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满足杆长条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件 </a:t>
            </a: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不满足杆长条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件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3" name="object 21"/>
          <p:cNvSpPr/>
          <p:nvPr/>
        </p:nvSpPr>
        <p:spPr>
          <a:xfrm>
            <a:off x="3941660" y="3675418"/>
            <a:ext cx="1519732" cy="15501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2"/>
          <p:cNvSpPr txBox="1"/>
          <p:nvPr/>
        </p:nvSpPr>
        <p:spPr>
          <a:xfrm>
            <a:off x="4033100" y="3831183"/>
            <a:ext cx="12439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曲柄摇杆机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构 </a:t>
            </a: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双曲柄机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构 </a:t>
            </a: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双摇杆机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构</a:t>
            </a:r>
            <a:endParaRPr sz="1600" dirty="0">
              <a:latin typeface="微软雅黑"/>
              <a:cs typeface="微软雅黑"/>
            </a:endParaRPr>
          </a:p>
        </p:txBody>
      </p:sp>
      <p:sp>
        <p:nvSpPr>
          <p:cNvPr id="35" name="object 23"/>
          <p:cNvSpPr txBox="1"/>
          <p:nvPr/>
        </p:nvSpPr>
        <p:spPr>
          <a:xfrm>
            <a:off x="10120972" y="2815437"/>
            <a:ext cx="1631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1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6" name="object 24"/>
          <p:cNvSpPr txBox="1"/>
          <p:nvPr/>
        </p:nvSpPr>
        <p:spPr>
          <a:xfrm rot="19320000">
            <a:off x="10131646" y="1850478"/>
            <a:ext cx="1917194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sz="2100" spc="5" dirty="0">
                <a:latin typeface="微软雅黑"/>
                <a:cs typeface="微软雅黑"/>
              </a:rPr>
              <a:t>铰链</a:t>
            </a:r>
            <a:r>
              <a:rPr sz="3150" spc="7" baseline="1322" dirty="0">
                <a:latin typeface="微软雅黑"/>
                <a:cs typeface="微软雅黑"/>
              </a:rPr>
              <a:t>四杆机</a:t>
            </a:r>
            <a:r>
              <a:rPr sz="3150" spc="7" baseline="2645" dirty="0">
                <a:latin typeface="微软雅黑"/>
                <a:cs typeface="微软雅黑"/>
              </a:rPr>
              <a:t>构</a:t>
            </a:r>
            <a:r>
              <a:rPr sz="3150" spc="37" baseline="2645" dirty="0">
                <a:latin typeface="微软雅黑"/>
                <a:cs typeface="微软雅黑"/>
              </a:rPr>
              <a:t>的</a:t>
            </a:r>
            <a:endParaRPr sz="3150" baseline="2645">
              <a:latin typeface="微软雅黑"/>
              <a:cs typeface="微软雅黑"/>
            </a:endParaRPr>
          </a:p>
        </p:txBody>
      </p:sp>
      <p:sp>
        <p:nvSpPr>
          <p:cNvPr id="37" name="object 25"/>
          <p:cNvSpPr txBox="1"/>
          <p:nvPr/>
        </p:nvSpPr>
        <p:spPr>
          <a:xfrm rot="19320000">
            <a:off x="10741647" y="2100502"/>
            <a:ext cx="1119037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sz="2100" spc="5" dirty="0">
                <a:latin typeface="微软雅黑"/>
                <a:cs typeface="微软雅黑"/>
              </a:rPr>
              <a:t>运动</a:t>
            </a:r>
            <a:r>
              <a:rPr sz="3150" spc="7" baseline="1322" dirty="0">
                <a:latin typeface="微软雅黑"/>
                <a:cs typeface="微软雅黑"/>
              </a:rPr>
              <a:t>特</a:t>
            </a:r>
            <a:r>
              <a:rPr sz="3150" spc="37" baseline="1322" dirty="0">
                <a:latin typeface="微软雅黑"/>
                <a:cs typeface="微软雅黑"/>
              </a:rPr>
              <a:t>性</a:t>
            </a:r>
            <a:endParaRPr sz="3150" baseline="1322">
              <a:latin typeface="微软雅黑"/>
              <a:cs typeface="微软雅黑"/>
            </a:endParaRPr>
          </a:p>
        </p:txBody>
      </p:sp>
      <p:sp>
        <p:nvSpPr>
          <p:cNvPr id="38" name="object 26"/>
          <p:cNvSpPr/>
          <p:nvPr/>
        </p:nvSpPr>
        <p:spPr>
          <a:xfrm>
            <a:off x="9548444" y="3662349"/>
            <a:ext cx="1222019" cy="15765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7"/>
          <p:cNvSpPr txBox="1"/>
          <p:nvPr/>
        </p:nvSpPr>
        <p:spPr>
          <a:xfrm>
            <a:off x="9712350" y="4034027"/>
            <a:ext cx="8375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急回特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性 </a:t>
            </a: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死点位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置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40" name="object 12"/>
          <p:cNvSpPr txBox="1"/>
          <p:nvPr/>
        </p:nvSpPr>
        <p:spPr>
          <a:xfrm>
            <a:off x="2914148" y="2797243"/>
            <a:ext cx="1631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100" b="1" spc="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1" name="object 12"/>
          <p:cNvSpPr txBox="1"/>
          <p:nvPr/>
        </p:nvSpPr>
        <p:spPr>
          <a:xfrm>
            <a:off x="4653152" y="2754916"/>
            <a:ext cx="1631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100" b="1" spc="1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2" name="object 12"/>
          <p:cNvSpPr txBox="1"/>
          <p:nvPr/>
        </p:nvSpPr>
        <p:spPr>
          <a:xfrm>
            <a:off x="6607810" y="2794863"/>
            <a:ext cx="1631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100" b="1" spc="1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2862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53" grpId="0" animBg="1"/>
      <p:bldP spid="2877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5-2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平面四杆机构</a:t>
            </a: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158789962"/>
              </p:ext>
            </p:extLst>
          </p:nvPr>
        </p:nvGraphicFramePr>
        <p:xfrm>
          <a:off x="3685460" y="2541004"/>
          <a:ext cx="4544140" cy="1345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60807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53" grpId="0" animBg="1"/>
      <p:bldP spid="2877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352676" y="674914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5-2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平面四杆机构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18" name="object 3"/>
          <p:cNvSpPr/>
          <p:nvPr/>
        </p:nvSpPr>
        <p:spPr>
          <a:xfrm>
            <a:off x="590041" y="1010348"/>
            <a:ext cx="573608" cy="586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/>
          <p:cNvSpPr txBox="1"/>
          <p:nvPr/>
        </p:nvSpPr>
        <p:spPr>
          <a:xfrm>
            <a:off x="773709" y="1059014"/>
            <a:ext cx="205740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50" b="1" spc="-5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650" dirty="0">
              <a:latin typeface="Arial"/>
              <a:cs typeface="Arial"/>
            </a:endParaRPr>
          </a:p>
        </p:txBody>
      </p:sp>
      <p:sp>
        <p:nvSpPr>
          <p:cNvPr id="21" name="object 6"/>
          <p:cNvSpPr/>
          <p:nvPr/>
        </p:nvSpPr>
        <p:spPr>
          <a:xfrm>
            <a:off x="1279499" y="1042631"/>
            <a:ext cx="1333500" cy="513080"/>
          </a:xfrm>
          <a:custGeom>
            <a:avLst/>
            <a:gdLst/>
            <a:ahLst/>
            <a:cxnLst/>
            <a:rect l="l" t="t" r="r" b="b"/>
            <a:pathLst>
              <a:path w="1333500" h="513080">
                <a:moveTo>
                  <a:pt x="1257160" y="513080"/>
                </a:moveTo>
                <a:lnTo>
                  <a:pt x="76123" y="513080"/>
                </a:lnTo>
                <a:lnTo>
                  <a:pt x="67335" y="510540"/>
                </a:lnTo>
                <a:lnTo>
                  <a:pt x="54800" y="506730"/>
                </a:lnTo>
                <a:lnTo>
                  <a:pt x="50812" y="504190"/>
                </a:lnTo>
                <a:lnTo>
                  <a:pt x="46939" y="502920"/>
                </a:lnTo>
                <a:lnTo>
                  <a:pt x="23240" y="483870"/>
                </a:lnTo>
                <a:lnTo>
                  <a:pt x="20421" y="481330"/>
                </a:lnTo>
                <a:lnTo>
                  <a:pt x="2705" y="445770"/>
                </a:lnTo>
                <a:lnTo>
                  <a:pt x="1701" y="441960"/>
                </a:lnTo>
                <a:lnTo>
                  <a:pt x="342" y="433070"/>
                </a:lnTo>
                <a:lnTo>
                  <a:pt x="0" y="427990"/>
                </a:lnTo>
                <a:lnTo>
                  <a:pt x="0" y="85090"/>
                </a:lnTo>
                <a:lnTo>
                  <a:pt x="342" y="80010"/>
                </a:lnTo>
                <a:lnTo>
                  <a:pt x="1701" y="71120"/>
                </a:lnTo>
                <a:lnTo>
                  <a:pt x="2705" y="67310"/>
                </a:lnTo>
                <a:lnTo>
                  <a:pt x="3924" y="62230"/>
                </a:lnTo>
                <a:lnTo>
                  <a:pt x="23240" y="29210"/>
                </a:lnTo>
                <a:lnTo>
                  <a:pt x="26212" y="25400"/>
                </a:lnTo>
                <a:lnTo>
                  <a:pt x="63068" y="3810"/>
                </a:lnTo>
                <a:lnTo>
                  <a:pt x="76123" y="0"/>
                </a:lnTo>
                <a:lnTo>
                  <a:pt x="1257160" y="0"/>
                </a:lnTo>
                <a:lnTo>
                  <a:pt x="1290104" y="12700"/>
                </a:lnTo>
                <a:lnTo>
                  <a:pt x="78193" y="12700"/>
                </a:lnTo>
                <a:lnTo>
                  <a:pt x="74079" y="13970"/>
                </a:lnTo>
                <a:lnTo>
                  <a:pt x="70650" y="13970"/>
                </a:lnTo>
                <a:lnTo>
                  <a:pt x="66687" y="15240"/>
                </a:lnTo>
                <a:lnTo>
                  <a:pt x="66992" y="15240"/>
                </a:lnTo>
                <a:lnTo>
                  <a:pt x="63106" y="16510"/>
                </a:lnTo>
                <a:lnTo>
                  <a:pt x="63398" y="16510"/>
                </a:lnTo>
                <a:lnTo>
                  <a:pt x="59601" y="17780"/>
                </a:lnTo>
                <a:lnTo>
                  <a:pt x="59893" y="17780"/>
                </a:lnTo>
                <a:lnTo>
                  <a:pt x="58038" y="19050"/>
                </a:lnTo>
                <a:lnTo>
                  <a:pt x="56464" y="19050"/>
                </a:lnTo>
                <a:lnTo>
                  <a:pt x="52857" y="21590"/>
                </a:lnTo>
                <a:lnTo>
                  <a:pt x="53136" y="21590"/>
                </a:lnTo>
                <a:lnTo>
                  <a:pt x="49631" y="22860"/>
                </a:lnTo>
                <a:lnTo>
                  <a:pt x="49898" y="22860"/>
                </a:lnTo>
                <a:lnTo>
                  <a:pt x="46507" y="25400"/>
                </a:lnTo>
                <a:lnTo>
                  <a:pt x="46761" y="25400"/>
                </a:lnTo>
                <a:lnTo>
                  <a:pt x="43484" y="27940"/>
                </a:lnTo>
                <a:lnTo>
                  <a:pt x="43726" y="27940"/>
                </a:lnTo>
                <a:lnTo>
                  <a:pt x="40563" y="29210"/>
                </a:lnTo>
                <a:lnTo>
                  <a:pt x="40805" y="29210"/>
                </a:lnTo>
                <a:lnTo>
                  <a:pt x="37769" y="31750"/>
                </a:lnTo>
                <a:lnTo>
                  <a:pt x="37998" y="31750"/>
                </a:lnTo>
                <a:lnTo>
                  <a:pt x="35090" y="34290"/>
                </a:lnTo>
                <a:lnTo>
                  <a:pt x="35306" y="34290"/>
                </a:lnTo>
                <a:lnTo>
                  <a:pt x="33460" y="36830"/>
                </a:lnTo>
                <a:lnTo>
                  <a:pt x="32740" y="36830"/>
                </a:lnTo>
                <a:lnTo>
                  <a:pt x="30111" y="40640"/>
                </a:lnTo>
                <a:lnTo>
                  <a:pt x="30302" y="40640"/>
                </a:lnTo>
                <a:lnTo>
                  <a:pt x="27825" y="43180"/>
                </a:lnTo>
                <a:lnTo>
                  <a:pt x="28003" y="43180"/>
                </a:lnTo>
                <a:lnTo>
                  <a:pt x="25679" y="45720"/>
                </a:lnTo>
                <a:lnTo>
                  <a:pt x="25844" y="45720"/>
                </a:lnTo>
                <a:lnTo>
                  <a:pt x="23672" y="49530"/>
                </a:lnTo>
                <a:lnTo>
                  <a:pt x="23837" y="49530"/>
                </a:lnTo>
                <a:lnTo>
                  <a:pt x="21818" y="52070"/>
                </a:lnTo>
                <a:lnTo>
                  <a:pt x="21970" y="52070"/>
                </a:lnTo>
                <a:lnTo>
                  <a:pt x="20129" y="55880"/>
                </a:lnTo>
                <a:lnTo>
                  <a:pt x="20256" y="55880"/>
                </a:lnTo>
                <a:lnTo>
                  <a:pt x="18580" y="59690"/>
                </a:lnTo>
                <a:lnTo>
                  <a:pt x="18707" y="59690"/>
                </a:lnTo>
                <a:lnTo>
                  <a:pt x="17708" y="62230"/>
                </a:lnTo>
                <a:lnTo>
                  <a:pt x="17322" y="62230"/>
                </a:lnTo>
                <a:lnTo>
                  <a:pt x="16001" y="66040"/>
                </a:lnTo>
                <a:lnTo>
                  <a:pt x="14973" y="69850"/>
                </a:lnTo>
                <a:lnTo>
                  <a:pt x="14109" y="73660"/>
                </a:lnTo>
                <a:lnTo>
                  <a:pt x="13449" y="77470"/>
                </a:lnTo>
                <a:lnTo>
                  <a:pt x="12966" y="81280"/>
                </a:lnTo>
                <a:lnTo>
                  <a:pt x="12674" y="85090"/>
                </a:lnTo>
                <a:lnTo>
                  <a:pt x="12585" y="88900"/>
                </a:lnTo>
                <a:lnTo>
                  <a:pt x="12572" y="422910"/>
                </a:lnTo>
                <a:lnTo>
                  <a:pt x="12674" y="427990"/>
                </a:lnTo>
                <a:lnTo>
                  <a:pt x="12992" y="431800"/>
                </a:lnTo>
                <a:lnTo>
                  <a:pt x="13487" y="435610"/>
                </a:lnTo>
                <a:lnTo>
                  <a:pt x="14173" y="439420"/>
                </a:lnTo>
                <a:lnTo>
                  <a:pt x="15049" y="443230"/>
                </a:lnTo>
                <a:lnTo>
                  <a:pt x="16090" y="447040"/>
                </a:lnTo>
                <a:lnTo>
                  <a:pt x="16332" y="447040"/>
                </a:lnTo>
                <a:lnTo>
                  <a:pt x="17322" y="450850"/>
                </a:lnTo>
                <a:lnTo>
                  <a:pt x="17708" y="450850"/>
                </a:lnTo>
                <a:lnTo>
                  <a:pt x="18707" y="453390"/>
                </a:lnTo>
                <a:lnTo>
                  <a:pt x="18580" y="453390"/>
                </a:lnTo>
                <a:lnTo>
                  <a:pt x="20256" y="457200"/>
                </a:lnTo>
                <a:lnTo>
                  <a:pt x="20129" y="457200"/>
                </a:lnTo>
                <a:lnTo>
                  <a:pt x="21970" y="461010"/>
                </a:lnTo>
                <a:lnTo>
                  <a:pt x="22491" y="461010"/>
                </a:lnTo>
                <a:lnTo>
                  <a:pt x="23837" y="463550"/>
                </a:lnTo>
                <a:lnTo>
                  <a:pt x="23672" y="463550"/>
                </a:lnTo>
                <a:lnTo>
                  <a:pt x="25844" y="467360"/>
                </a:lnTo>
                <a:lnTo>
                  <a:pt x="26454" y="467360"/>
                </a:lnTo>
                <a:lnTo>
                  <a:pt x="28003" y="469900"/>
                </a:lnTo>
                <a:lnTo>
                  <a:pt x="27825" y="469900"/>
                </a:lnTo>
                <a:lnTo>
                  <a:pt x="30302" y="472440"/>
                </a:lnTo>
                <a:lnTo>
                  <a:pt x="30111" y="472440"/>
                </a:lnTo>
                <a:lnTo>
                  <a:pt x="32740" y="476250"/>
                </a:lnTo>
                <a:lnTo>
                  <a:pt x="33460" y="476250"/>
                </a:lnTo>
                <a:lnTo>
                  <a:pt x="35306" y="478790"/>
                </a:lnTo>
                <a:lnTo>
                  <a:pt x="36059" y="478790"/>
                </a:lnTo>
                <a:lnTo>
                  <a:pt x="37998" y="481330"/>
                </a:lnTo>
                <a:lnTo>
                  <a:pt x="38781" y="481330"/>
                </a:lnTo>
                <a:lnTo>
                  <a:pt x="40805" y="483870"/>
                </a:lnTo>
                <a:lnTo>
                  <a:pt x="42144" y="483870"/>
                </a:lnTo>
                <a:lnTo>
                  <a:pt x="43726" y="485140"/>
                </a:lnTo>
                <a:lnTo>
                  <a:pt x="43484" y="485140"/>
                </a:lnTo>
                <a:lnTo>
                  <a:pt x="46761" y="487680"/>
                </a:lnTo>
                <a:lnTo>
                  <a:pt x="46507" y="487680"/>
                </a:lnTo>
                <a:lnTo>
                  <a:pt x="49898" y="490220"/>
                </a:lnTo>
                <a:lnTo>
                  <a:pt x="51384" y="490220"/>
                </a:lnTo>
                <a:lnTo>
                  <a:pt x="53136" y="491490"/>
                </a:lnTo>
                <a:lnTo>
                  <a:pt x="52857" y="491490"/>
                </a:lnTo>
                <a:lnTo>
                  <a:pt x="56464" y="492760"/>
                </a:lnTo>
                <a:lnTo>
                  <a:pt x="56184" y="492760"/>
                </a:lnTo>
                <a:lnTo>
                  <a:pt x="59893" y="495300"/>
                </a:lnTo>
                <a:lnTo>
                  <a:pt x="59601" y="495300"/>
                </a:lnTo>
                <a:lnTo>
                  <a:pt x="63398" y="496570"/>
                </a:lnTo>
                <a:lnTo>
                  <a:pt x="63106" y="496570"/>
                </a:lnTo>
                <a:lnTo>
                  <a:pt x="66992" y="497840"/>
                </a:lnTo>
                <a:lnTo>
                  <a:pt x="70345" y="497840"/>
                </a:lnTo>
                <a:lnTo>
                  <a:pt x="74383" y="499110"/>
                </a:lnTo>
                <a:lnTo>
                  <a:pt x="74079" y="499110"/>
                </a:lnTo>
                <a:lnTo>
                  <a:pt x="78193" y="500380"/>
                </a:lnTo>
                <a:lnTo>
                  <a:pt x="1290104" y="500380"/>
                </a:lnTo>
                <a:lnTo>
                  <a:pt x="1286344" y="502920"/>
                </a:lnTo>
                <a:lnTo>
                  <a:pt x="1282458" y="504190"/>
                </a:lnTo>
                <a:lnTo>
                  <a:pt x="1278470" y="506730"/>
                </a:lnTo>
                <a:lnTo>
                  <a:pt x="1270215" y="509270"/>
                </a:lnTo>
                <a:lnTo>
                  <a:pt x="1257160" y="513080"/>
                </a:lnTo>
                <a:close/>
              </a:path>
              <a:path w="1333500" h="513080">
                <a:moveTo>
                  <a:pt x="1277086" y="20320"/>
                </a:moveTo>
                <a:lnTo>
                  <a:pt x="1273390" y="17780"/>
                </a:lnTo>
                <a:lnTo>
                  <a:pt x="1273670" y="17780"/>
                </a:lnTo>
                <a:lnTo>
                  <a:pt x="1269873" y="16510"/>
                </a:lnTo>
                <a:lnTo>
                  <a:pt x="1270177" y="16510"/>
                </a:lnTo>
                <a:lnTo>
                  <a:pt x="1266291" y="15240"/>
                </a:lnTo>
                <a:lnTo>
                  <a:pt x="1266583" y="15240"/>
                </a:lnTo>
                <a:lnTo>
                  <a:pt x="1262621" y="13970"/>
                </a:lnTo>
                <a:lnTo>
                  <a:pt x="1259192" y="13970"/>
                </a:lnTo>
                <a:lnTo>
                  <a:pt x="1255077" y="12700"/>
                </a:lnTo>
                <a:lnTo>
                  <a:pt x="1290104" y="12700"/>
                </a:lnTo>
                <a:lnTo>
                  <a:pt x="1293748" y="15240"/>
                </a:lnTo>
                <a:lnTo>
                  <a:pt x="1297279" y="17780"/>
                </a:lnTo>
                <a:lnTo>
                  <a:pt x="1298975" y="19050"/>
                </a:lnTo>
                <a:lnTo>
                  <a:pt x="1276807" y="19050"/>
                </a:lnTo>
                <a:lnTo>
                  <a:pt x="1277086" y="20320"/>
                </a:lnTo>
                <a:close/>
              </a:path>
              <a:path w="1333500" h="513080">
                <a:moveTo>
                  <a:pt x="56184" y="20320"/>
                </a:moveTo>
                <a:lnTo>
                  <a:pt x="56464" y="19050"/>
                </a:lnTo>
                <a:lnTo>
                  <a:pt x="58038" y="19050"/>
                </a:lnTo>
                <a:lnTo>
                  <a:pt x="56184" y="20320"/>
                </a:lnTo>
                <a:close/>
              </a:path>
              <a:path w="1333500" h="513080">
                <a:moveTo>
                  <a:pt x="1300734" y="38100"/>
                </a:moveTo>
                <a:lnTo>
                  <a:pt x="1297965" y="34290"/>
                </a:lnTo>
                <a:lnTo>
                  <a:pt x="1298181" y="34290"/>
                </a:lnTo>
                <a:lnTo>
                  <a:pt x="1295285" y="31750"/>
                </a:lnTo>
                <a:lnTo>
                  <a:pt x="1295501" y="31750"/>
                </a:lnTo>
                <a:lnTo>
                  <a:pt x="1292479" y="29210"/>
                </a:lnTo>
                <a:lnTo>
                  <a:pt x="1292707" y="29210"/>
                </a:lnTo>
                <a:lnTo>
                  <a:pt x="1289545" y="27940"/>
                </a:lnTo>
                <a:lnTo>
                  <a:pt x="1289799" y="27940"/>
                </a:lnTo>
                <a:lnTo>
                  <a:pt x="1286522" y="25400"/>
                </a:lnTo>
                <a:lnTo>
                  <a:pt x="1286776" y="25400"/>
                </a:lnTo>
                <a:lnTo>
                  <a:pt x="1283385" y="22860"/>
                </a:lnTo>
                <a:lnTo>
                  <a:pt x="1283639" y="22860"/>
                </a:lnTo>
                <a:lnTo>
                  <a:pt x="1280147" y="21590"/>
                </a:lnTo>
                <a:lnTo>
                  <a:pt x="1280414" y="21590"/>
                </a:lnTo>
                <a:lnTo>
                  <a:pt x="1276807" y="19050"/>
                </a:lnTo>
                <a:lnTo>
                  <a:pt x="1298975" y="19050"/>
                </a:lnTo>
                <a:lnTo>
                  <a:pt x="1300670" y="20320"/>
                </a:lnTo>
                <a:lnTo>
                  <a:pt x="1303934" y="22860"/>
                </a:lnTo>
                <a:lnTo>
                  <a:pt x="1307058" y="25400"/>
                </a:lnTo>
                <a:lnTo>
                  <a:pt x="1310030" y="29210"/>
                </a:lnTo>
                <a:lnTo>
                  <a:pt x="1312862" y="31750"/>
                </a:lnTo>
                <a:lnTo>
                  <a:pt x="1315529" y="35560"/>
                </a:lnTo>
                <a:lnTo>
                  <a:pt x="1316363" y="36830"/>
                </a:lnTo>
                <a:lnTo>
                  <a:pt x="1300530" y="36830"/>
                </a:lnTo>
                <a:lnTo>
                  <a:pt x="1300734" y="38100"/>
                </a:lnTo>
                <a:close/>
              </a:path>
              <a:path w="1333500" h="513080">
                <a:moveTo>
                  <a:pt x="32537" y="38100"/>
                </a:moveTo>
                <a:lnTo>
                  <a:pt x="32740" y="36830"/>
                </a:lnTo>
                <a:lnTo>
                  <a:pt x="33460" y="36830"/>
                </a:lnTo>
                <a:lnTo>
                  <a:pt x="32537" y="38100"/>
                </a:lnTo>
                <a:close/>
              </a:path>
              <a:path w="1333500" h="513080">
                <a:moveTo>
                  <a:pt x="1316062" y="63500"/>
                </a:moveTo>
                <a:lnTo>
                  <a:pt x="1314564" y="59690"/>
                </a:lnTo>
                <a:lnTo>
                  <a:pt x="1313014" y="55880"/>
                </a:lnTo>
                <a:lnTo>
                  <a:pt x="1313154" y="55880"/>
                </a:lnTo>
                <a:lnTo>
                  <a:pt x="1311313" y="52070"/>
                </a:lnTo>
                <a:lnTo>
                  <a:pt x="1311452" y="52070"/>
                </a:lnTo>
                <a:lnTo>
                  <a:pt x="1309446" y="49530"/>
                </a:lnTo>
                <a:lnTo>
                  <a:pt x="1309598" y="49530"/>
                </a:lnTo>
                <a:lnTo>
                  <a:pt x="1307426" y="45720"/>
                </a:lnTo>
                <a:lnTo>
                  <a:pt x="1307592" y="45720"/>
                </a:lnTo>
                <a:lnTo>
                  <a:pt x="1305267" y="43180"/>
                </a:lnTo>
                <a:lnTo>
                  <a:pt x="1305445" y="43180"/>
                </a:lnTo>
                <a:lnTo>
                  <a:pt x="1302969" y="40640"/>
                </a:lnTo>
                <a:lnTo>
                  <a:pt x="1303159" y="40640"/>
                </a:lnTo>
                <a:lnTo>
                  <a:pt x="1300530" y="36830"/>
                </a:lnTo>
                <a:lnTo>
                  <a:pt x="1316363" y="36830"/>
                </a:lnTo>
                <a:lnTo>
                  <a:pt x="1318031" y="39370"/>
                </a:lnTo>
                <a:lnTo>
                  <a:pt x="1329359" y="62230"/>
                </a:lnTo>
                <a:lnTo>
                  <a:pt x="1315961" y="62230"/>
                </a:lnTo>
                <a:lnTo>
                  <a:pt x="1316062" y="63500"/>
                </a:lnTo>
                <a:close/>
              </a:path>
              <a:path w="1333500" h="513080">
                <a:moveTo>
                  <a:pt x="17208" y="63500"/>
                </a:moveTo>
                <a:lnTo>
                  <a:pt x="17322" y="62230"/>
                </a:lnTo>
                <a:lnTo>
                  <a:pt x="17708" y="62230"/>
                </a:lnTo>
                <a:lnTo>
                  <a:pt x="17208" y="63500"/>
                </a:lnTo>
                <a:close/>
              </a:path>
              <a:path w="1333500" h="513080">
                <a:moveTo>
                  <a:pt x="1333398" y="424180"/>
                </a:moveTo>
                <a:lnTo>
                  <a:pt x="1320698" y="424180"/>
                </a:lnTo>
                <a:lnTo>
                  <a:pt x="1320584" y="85090"/>
                </a:lnTo>
                <a:lnTo>
                  <a:pt x="1320279" y="81280"/>
                </a:lnTo>
                <a:lnTo>
                  <a:pt x="1319784" y="77470"/>
                </a:lnTo>
                <a:lnTo>
                  <a:pt x="1319098" y="73660"/>
                </a:lnTo>
                <a:lnTo>
                  <a:pt x="1318221" y="69850"/>
                </a:lnTo>
                <a:lnTo>
                  <a:pt x="1317180" y="66040"/>
                </a:lnTo>
                <a:lnTo>
                  <a:pt x="1315961" y="62230"/>
                </a:lnTo>
                <a:lnTo>
                  <a:pt x="1329359" y="62230"/>
                </a:lnTo>
                <a:lnTo>
                  <a:pt x="1330566" y="67310"/>
                </a:lnTo>
                <a:lnTo>
                  <a:pt x="1331569" y="71120"/>
                </a:lnTo>
                <a:lnTo>
                  <a:pt x="1332928" y="80010"/>
                </a:lnTo>
                <a:lnTo>
                  <a:pt x="1333284" y="85090"/>
                </a:lnTo>
                <a:lnTo>
                  <a:pt x="1333398" y="424180"/>
                </a:lnTo>
                <a:close/>
              </a:path>
              <a:path w="1333500" h="513080">
                <a:moveTo>
                  <a:pt x="12585" y="423474"/>
                </a:moveTo>
                <a:lnTo>
                  <a:pt x="12572" y="422910"/>
                </a:lnTo>
                <a:lnTo>
                  <a:pt x="12585" y="423474"/>
                </a:lnTo>
                <a:close/>
              </a:path>
              <a:path w="1333500" h="513080">
                <a:moveTo>
                  <a:pt x="1330264" y="447040"/>
                </a:moveTo>
                <a:lnTo>
                  <a:pt x="1317180" y="447040"/>
                </a:lnTo>
                <a:lnTo>
                  <a:pt x="1318310" y="443230"/>
                </a:lnTo>
                <a:lnTo>
                  <a:pt x="1319161" y="439420"/>
                </a:lnTo>
                <a:lnTo>
                  <a:pt x="1319834" y="435610"/>
                </a:lnTo>
                <a:lnTo>
                  <a:pt x="1320317" y="431800"/>
                </a:lnTo>
                <a:lnTo>
                  <a:pt x="1320609" y="427990"/>
                </a:lnTo>
                <a:lnTo>
                  <a:pt x="1320698" y="422910"/>
                </a:lnTo>
                <a:lnTo>
                  <a:pt x="1320698" y="424180"/>
                </a:lnTo>
                <a:lnTo>
                  <a:pt x="1333398" y="424180"/>
                </a:lnTo>
                <a:lnTo>
                  <a:pt x="1333284" y="427990"/>
                </a:lnTo>
                <a:lnTo>
                  <a:pt x="1332928" y="433070"/>
                </a:lnTo>
                <a:lnTo>
                  <a:pt x="1331569" y="441960"/>
                </a:lnTo>
                <a:lnTo>
                  <a:pt x="1330566" y="445770"/>
                </a:lnTo>
                <a:lnTo>
                  <a:pt x="1330264" y="447040"/>
                </a:lnTo>
                <a:close/>
              </a:path>
              <a:path w="1333500" h="513080">
                <a:moveTo>
                  <a:pt x="12601" y="424180"/>
                </a:moveTo>
                <a:lnTo>
                  <a:pt x="12585" y="423474"/>
                </a:lnTo>
                <a:lnTo>
                  <a:pt x="12601" y="424180"/>
                </a:lnTo>
                <a:close/>
              </a:path>
              <a:path w="1333500" h="513080">
                <a:moveTo>
                  <a:pt x="16332" y="447040"/>
                </a:moveTo>
                <a:lnTo>
                  <a:pt x="16090" y="447040"/>
                </a:lnTo>
                <a:lnTo>
                  <a:pt x="16001" y="445770"/>
                </a:lnTo>
                <a:lnTo>
                  <a:pt x="16332" y="447040"/>
                </a:lnTo>
                <a:close/>
              </a:path>
              <a:path w="1333500" h="513080">
                <a:moveTo>
                  <a:pt x="1329359" y="450850"/>
                </a:moveTo>
                <a:lnTo>
                  <a:pt x="1315961" y="450850"/>
                </a:lnTo>
                <a:lnTo>
                  <a:pt x="1317269" y="445770"/>
                </a:lnTo>
                <a:lnTo>
                  <a:pt x="1317180" y="447040"/>
                </a:lnTo>
                <a:lnTo>
                  <a:pt x="1330264" y="447040"/>
                </a:lnTo>
                <a:lnTo>
                  <a:pt x="1329359" y="450850"/>
                </a:lnTo>
                <a:close/>
              </a:path>
              <a:path w="1333500" h="513080">
                <a:moveTo>
                  <a:pt x="17708" y="450850"/>
                </a:moveTo>
                <a:lnTo>
                  <a:pt x="17322" y="450850"/>
                </a:lnTo>
                <a:lnTo>
                  <a:pt x="17208" y="449580"/>
                </a:lnTo>
                <a:lnTo>
                  <a:pt x="17708" y="450850"/>
                </a:lnTo>
                <a:close/>
              </a:path>
              <a:path w="1333500" h="513080">
                <a:moveTo>
                  <a:pt x="1325122" y="461010"/>
                </a:moveTo>
                <a:lnTo>
                  <a:pt x="1311313" y="461010"/>
                </a:lnTo>
                <a:lnTo>
                  <a:pt x="1313154" y="457200"/>
                </a:lnTo>
                <a:lnTo>
                  <a:pt x="1313014" y="457200"/>
                </a:lnTo>
                <a:lnTo>
                  <a:pt x="1314691" y="453390"/>
                </a:lnTo>
                <a:lnTo>
                  <a:pt x="1316062" y="449580"/>
                </a:lnTo>
                <a:lnTo>
                  <a:pt x="1315961" y="450850"/>
                </a:lnTo>
                <a:lnTo>
                  <a:pt x="1329359" y="450850"/>
                </a:lnTo>
                <a:lnTo>
                  <a:pt x="1327937" y="454660"/>
                </a:lnTo>
                <a:lnTo>
                  <a:pt x="1326324" y="458470"/>
                </a:lnTo>
                <a:lnTo>
                  <a:pt x="1325122" y="461010"/>
                </a:lnTo>
                <a:close/>
              </a:path>
              <a:path w="1333500" h="513080">
                <a:moveTo>
                  <a:pt x="22491" y="461010"/>
                </a:moveTo>
                <a:lnTo>
                  <a:pt x="21970" y="461010"/>
                </a:lnTo>
                <a:lnTo>
                  <a:pt x="21818" y="459740"/>
                </a:lnTo>
                <a:lnTo>
                  <a:pt x="22491" y="461010"/>
                </a:lnTo>
                <a:close/>
              </a:path>
              <a:path w="1333500" h="513080">
                <a:moveTo>
                  <a:pt x="1321820" y="467360"/>
                </a:moveTo>
                <a:lnTo>
                  <a:pt x="1307426" y="467360"/>
                </a:lnTo>
                <a:lnTo>
                  <a:pt x="1309598" y="463550"/>
                </a:lnTo>
                <a:lnTo>
                  <a:pt x="1309446" y="463550"/>
                </a:lnTo>
                <a:lnTo>
                  <a:pt x="1311452" y="459740"/>
                </a:lnTo>
                <a:lnTo>
                  <a:pt x="1311313" y="461010"/>
                </a:lnTo>
                <a:lnTo>
                  <a:pt x="1325122" y="461010"/>
                </a:lnTo>
                <a:lnTo>
                  <a:pt x="1324521" y="462280"/>
                </a:lnTo>
                <a:lnTo>
                  <a:pt x="1322539" y="466090"/>
                </a:lnTo>
                <a:lnTo>
                  <a:pt x="1321820" y="467360"/>
                </a:lnTo>
                <a:close/>
              </a:path>
              <a:path w="1333500" h="513080">
                <a:moveTo>
                  <a:pt x="26454" y="467360"/>
                </a:moveTo>
                <a:lnTo>
                  <a:pt x="25844" y="467360"/>
                </a:lnTo>
                <a:lnTo>
                  <a:pt x="25679" y="466090"/>
                </a:lnTo>
                <a:lnTo>
                  <a:pt x="26454" y="467360"/>
                </a:lnTo>
                <a:close/>
              </a:path>
              <a:path w="1333500" h="513080">
                <a:moveTo>
                  <a:pt x="1316363" y="476250"/>
                </a:moveTo>
                <a:lnTo>
                  <a:pt x="1300530" y="476250"/>
                </a:lnTo>
                <a:lnTo>
                  <a:pt x="1303159" y="472440"/>
                </a:lnTo>
                <a:lnTo>
                  <a:pt x="1302969" y="472440"/>
                </a:lnTo>
                <a:lnTo>
                  <a:pt x="1305445" y="469900"/>
                </a:lnTo>
                <a:lnTo>
                  <a:pt x="1305267" y="469900"/>
                </a:lnTo>
                <a:lnTo>
                  <a:pt x="1307592" y="466090"/>
                </a:lnTo>
                <a:lnTo>
                  <a:pt x="1307426" y="467360"/>
                </a:lnTo>
                <a:lnTo>
                  <a:pt x="1321820" y="467360"/>
                </a:lnTo>
                <a:lnTo>
                  <a:pt x="1320380" y="469900"/>
                </a:lnTo>
                <a:lnTo>
                  <a:pt x="1318031" y="473710"/>
                </a:lnTo>
                <a:lnTo>
                  <a:pt x="1316363" y="476250"/>
                </a:lnTo>
                <a:close/>
              </a:path>
              <a:path w="1333500" h="513080">
                <a:moveTo>
                  <a:pt x="33460" y="476250"/>
                </a:moveTo>
                <a:lnTo>
                  <a:pt x="32740" y="476250"/>
                </a:lnTo>
                <a:lnTo>
                  <a:pt x="32537" y="474980"/>
                </a:lnTo>
                <a:lnTo>
                  <a:pt x="33460" y="476250"/>
                </a:lnTo>
                <a:close/>
              </a:path>
              <a:path w="1333500" h="513080">
                <a:moveTo>
                  <a:pt x="1314640" y="478790"/>
                </a:moveTo>
                <a:lnTo>
                  <a:pt x="1297965" y="478790"/>
                </a:lnTo>
                <a:lnTo>
                  <a:pt x="1300734" y="474980"/>
                </a:lnTo>
                <a:lnTo>
                  <a:pt x="1300530" y="476250"/>
                </a:lnTo>
                <a:lnTo>
                  <a:pt x="1316363" y="476250"/>
                </a:lnTo>
                <a:lnTo>
                  <a:pt x="1315529" y="477520"/>
                </a:lnTo>
                <a:lnTo>
                  <a:pt x="1314640" y="478790"/>
                </a:lnTo>
                <a:close/>
              </a:path>
              <a:path w="1333500" h="513080">
                <a:moveTo>
                  <a:pt x="36059" y="478790"/>
                </a:moveTo>
                <a:lnTo>
                  <a:pt x="35306" y="478790"/>
                </a:lnTo>
                <a:lnTo>
                  <a:pt x="35090" y="477520"/>
                </a:lnTo>
                <a:lnTo>
                  <a:pt x="36059" y="478790"/>
                </a:lnTo>
                <a:close/>
              </a:path>
              <a:path w="1333500" h="513080">
                <a:moveTo>
                  <a:pt x="1312862" y="481330"/>
                </a:moveTo>
                <a:lnTo>
                  <a:pt x="1295285" y="481330"/>
                </a:lnTo>
                <a:lnTo>
                  <a:pt x="1298181" y="477520"/>
                </a:lnTo>
                <a:lnTo>
                  <a:pt x="1297965" y="478790"/>
                </a:lnTo>
                <a:lnTo>
                  <a:pt x="1314640" y="478790"/>
                </a:lnTo>
                <a:lnTo>
                  <a:pt x="1312862" y="481330"/>
                </a:lnTo>
                <a:close/>
              </a:path>
              <a:path w="1333500" h="513080">
                <a:moveTo>
                  <a:pt x="38781" y="481330"/>
                </a:moveTo>
                <a:lnTo>
                  <a:pt x="37998" y="481330"/>
                </a:lnTo>
                <a:lnTo>
                  <a:pt x="37769" y="480060"/>
                </a:lnTo>
                <a:lnTo>
                  <a:pt x="38781" y="481330"/>
                </a:lnTo>
                <a:close/>
              </a:path>
              <a:path w="1333500" h="513080">
                <a:moveTo>
                  <a:pt x="1310030" y="483870"/>
                </a:moveTo>
                <a:lnTo>
                  <a:pt x="1292479" y="483870"/>
                </a:lnTo>
                <a:lnTo>
                  <a:pt x="1295501" y="480060"/>
                </a:lnTo>
                <a:lnTo>
                  <a:pt x="1295285" y="481330"/>
                </a:lnTo>
                <a:lnTo>
                  <a:pt x="1312862" y="481330"/>
                </a:lnTo>
                <a:lnTo>
                  <a:pt x="1310030" y="483870"/>
                </a:lnTo>
                <a:close/>
              </a:path>
              <a:path w="1333500" h="513080">
                <a:moveTo>
                  <a:pt x="42144" y="483870"/>
                </a:moveTo>
                <a:lnTo>
                  <a:pt x="40805" y="483870"/>
                </a:lnTo>
                <a:lnTo>
                  <a:pt x="40563" y="482600"/>
                </a:lnTo>
                <a:lnTo>
                  <a:pt x="42144" y="483870"/>
                </a:lnTo>
                <a:close/>
              </a:path>
              <a:path w="1333500" h="513080">
                <a:moveTo>
                  <a:pt x="1303934" y="490220"/>
                </a:moveTo>
                <a:lnTo>
                  <a:pt x="1283385" y="490220"/>
                </a:lnTo>
                <a:lnTo>
                  <a:pt x="1286776" y="487680"/>
                </a:lnTo>
                <a:lnTo>
                  <a:pt x="1286522" y="487680"/>
                </a:lnTo>
                <a:lnTo>
                  <a:pt x="1289799" y="485140"/>
                </a:lnTo>
                <a:lnTo>
                  <a:pt x="1289545" y="485140"/>
                </a:lnTo>
                <a:lnTo>
                  <a:pt x="1292707" y="482600"/>
                </a:lnTo>
                <a:lnTo>
                  <a:pt x="1292479" y="483870"/>
                </a:lnTo>
                <a:lnTo>
                  <a:pt x="1310030" y="483870"/>
                </a:lnTo>
                <a:lnTo>
                  <a:pt x="1307058" y="487680"/>
                </a:lnTo>
                <a:lnTo>
                  <a:pt x="1303934" y="490220"/>
                </a:lnTo>
                <a:close/>
              </a:path>
              <a:path w="1333500" h="513080">
                <a:moveTo>
                  <a:pt x="51384" y="490220"/>
                </a:moveTo>
                <a:lnTo>
                  <a:pt x="49898" y="490220"/>
                </a:lnTo>
                <a:lnTo>
                  <a:pt x="49631" y="488950"/>
                </a:lnTo>
                <a:lnTo>
                  <a:pt x="51384" y="490220"/>
                </a:lnTo>
                <a:close/>
              </a:path>
              <a:path w="1333500" h="513080">
                <a:moveTo>
                  <a:pt x="1290104" y="500380"/>
                </a:moveTo>
                <a:lnTo>
                  <a:pt x="1255077" y="500380"/>
                </a:lnTo>
                <a:lnTo>
                  <a:pt x="1259192" y="499110"/>
                </a:lnTo>
                <a:lnTo>
                  <a:pt x="1258887" y="499110"/>
                </a:lnTo>
                <a:lnTo>
                  <a:pt x="1262926" y="497840"/>
                </a:lnTo>
                <a:lnTo>
                  <a:pt x="1266291" y="497840"/>
                </a:lnTo>
                <a:lnTo>
                  <a:pt x="1270177" y="496570"/>
                </a:lnTo>
                <a:lnTo>
                  <a:pt x="1269873" y="496570"/>
                </a:lnTo>
                <a:lnTo>
                  <a:pt x="1273670" y="495300"/>
                </a:lnTo>
                <a:lnTo>
                  <a:pt x="1273390" y="495300"/>
                </a:lnTo>
                <a:lnTo>
                  <a:pt x="1277086" y="492760"/>
                </a:lnTo>
                <a:lnTo>
                  <a:pt x="1276807" y="492760"/>
                </a:lnTo>
                <a:lnTo>
                  <a:pt x="1280414" y="491490"/>
                </a:lnTo>
                <a:lnTo>
                  <a:pt x="1280147" y="491490"/>
                </a:lnTo>
                <a:lnTo>
                  <a:pt x="1283639" y="488950"/>
                </a:lnTo>
                <a:lnTo>
                  <a:pt x="1283385" y="490220"/>
                </a:lnTo>
                <a:lnTo>
                  <a:pt x="1303934" y="490220"/>
                </a:lnTo>
                <a:lnTo>
                  <a:pt x="1300670" y="492760"/>
                </a:lnTo>
                <a:lnTo>
                  <a:pt x="1297279" y="495300"/>
                </a:lnTo>
                <a:lnTo>
                  <a:pt x="1293748" y="497840"/>
                </a:lnTo>
                <a:lnTo>
                  <a:pt x="1290104" y="50038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7"/>
          <p:cNvSpPr txBox="1"/>
          <p:nvPr/>
        </p:nvSpPr>
        <p:spPr>
          <a:xfrm>
            <a:off x="1236141" y="1755013"/>
            <a:ext cx="9265285" cy="5841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lang="en-US" dirty="0" smtClean="0">
                <a:ea typeface="楷体_GB2312"/>
              </a:rPr>
              <a:t>        </a:t>
            </a:r>
            <a:r>
              <a:rPr dirty="0" err="1" smtClean="0">
                <a:ea typeface="楷体_GB2312"/>
              </a:rPr>
              <a:t>由若干个构件用</a:t>
            </a:r>
            <a:r>
              <a:rPr dirty="0" err="1" smtClean="0">
                <a:solidFill>
                  <a:srgbClr val="FF0000"/>
                </a:solidFill>
                <a:ea typeface="楷体_GB2312"/>
              </a:rPr>
              <a:t>转动副</a:t>
            </a:r>
            <a:r>
              <a:rPr dirty="0" err="1" smtClean="0">
                <a:ea typeface="楷体_GB2312"/>
              </a:rPr>
              <a:t>或</a:t>
            </a:r>
            <a:r>
              <a:rPr dirty="0" err="1" smtClean="0">
                <a:solidFill>
                  <a:srgbClr val="FF0000"/>
                </a:solidFill>
                <a:ea typeface="楷体_GB2312"/>
              </a:rPr>
              <a:t>移动副</a:t>
            </a:r>
            <a:r>
              <a:rPr dirty="0" err="1" smtClean="0">
                <a:ea typeface="楷体_GB2312"/>
              </a:rPr>
              <a:t>连接而成</a:t>
            </a:r>
            <a:r>
              <a:rPr lang="zh-CN" altLang="en-US" dirty="0">
                <a:ea typeface="楷体_GB2312"/>
              </a:rPr>
              <a:t>，</a:t>
            </a:r>
            <a:r>
              <a:rPr dirty="0" err="1" smtClean="0">
                <a:ea typeface="楷体_GB2312"/>
              </a:rPr>
              <a:t>且各构件的相对运动均在同一平面或相互平行的平面内</a:t>
            </a:r>
            <a:r>
              <a:rPr dirty="0">
                <a:ea typeface="楷体_GB2312"/>
              </a:rPr>
              <a:t>。</a:t>
            </a:r>
          </a:p>
        </p:txBody>
      </p:sp>
      <p:sp>
        <p:nvSpPr>
          <p:cNvPr id="23" name="object 8"/>
          <p:cNvSpPr/>
          <p:nvPr/>
        </p:nvSpPr>
        <p:spPr>
          <a:xfrm>
            <a:off x="3000376" y="2582956"/>
            <a:ext cx="5468111" cy="3339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1524000" y="1079727"/>
            <a:ext cx="216217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ea typeface="楷体_GB2312"/>
              </a:rPr>
              <a:t>平面连杆机构</a:t>
            </a:r>
            <a:endParaRPr lang="zh-CN" altLang="en-US" sz="2400" dirty="0"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7369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5-2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平面四杆机构</a:t>
            </a:r>
          </a:p>
        </p:txBody>
      </p:sp>
      <p:sp>
        <p:nvSpPr>
          <p:cNvPr id="14" name="object 2"/>
          <p:cNvSpPr txBox="1"/>
          <p:nvPr/>
        </p:nvSpPr>
        <p:spPr>
          <a:xfrm>
            <a:off x="4459346" y="5069843"/>
            <a:ext cx="382968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latin typeface="微软雅黑"/>
                <a:cs typeface="微软雅黑"/>
              </a:rPr>
              <a:t>组成的最简单的平面连杆机构</a:t>
            </a:r>
            <a:r>
              <a:rPr sz="2100" spc="35" dirty="0">
                <a:latin typeface="微软雅黑"/>
                <a:cs typeface="微软雅黑"/>
              </a:rPr>
              <a:t>。</a:t>
            </a:r>
            <a:endParaRPr sz="2100" dirty="0">
              <a:latin typeface="微软雅黑"/>
              <a:cs typeface="微软雅黑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3339529" y="5154477"/>
            <a:ext cx="206057" cy="2574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/>
          <p:nvPr/>
        </p:nvSpPr>
        <p:spPr>
          <a:xfrm>
            <a:off x="3545586" y="5099867"/>
            <a:ext cx="859472" cy="3121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4459346" y="1569175"/>
            <a:ext cx="3493028" cy="352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6"/>
          <p:cNvSpPr/>
          <p:nvPr/>
        </p:nvSpPr>
        <p:spPr>
          <a:xfrm>
            <a:off x="583425" y="1008536"/>
            <a:ext cx="586308" cy="5994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1446072" y="1146310"/>
            <a:ext cx="2209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ea typeface="楷体_GB2312"/>
              </a:rPr>
              <a:t>平面四杆机构</a:t>
            </a:r>
            <a:endParaRPr lang="zh-CN" altLang="en-US" sz="2400" dirty="0">
              <a:ea typeface="楷体_GB2312"/>
            </a:endParaRPr>
          </a:p>
        </p:txBody>
      </p:sp>
      <p:sp>
        <p:nvSpPr>
          <p:cNvPr id="26" name="object 4"/>
          <p:cNvSpPr txBox="1"/>
          <p:nvPr/>
        </p:nvSpPr>
        <p:spPr>
          <a:xfrm>
            <a:off x="773709" y="1059014"/>
            <a:ext cx="205740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650" b="1" spc="-55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6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3091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5-2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平面四杆机构</a:t>
            </a:r>
          </a:p>
        </p:txBody>
      </p:sp>
      <p:sp>
        <p:nvSpPr>
          <p:cNvPr id="17" name="object 5"/>
          <p:cNvSpPr/>
          <p:nvPr/>
        </p:nvSpPr>
        <p:spPr>
          <a:xfrm>
            <a:off x="4953000" y="2394856"/>
            <a:ext cx="3493028" cy="3526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6"/>
          <p:cNvSpPr/>
          <p:nvPr/>
        </p:nvSpPr>
        <p:spPr>
          <a:xfrm>
            <a:off x="583425" y="1008536"/>
            <a:ext cx="586308" cy="599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1446072" y="1146310"/>
            <a:ext cx="2209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ea typeface="楷体_GB2312"/>
              </a:rPr>
              <a:t>铰链四杆机构</a:t>
            </a:r>
            <a:endParaRPr lang="zh-CN" altLang="en-US" sz="2400" dirty="0">
              <a:ea typeface="楷体_GB2312"/>
            </a:endParaRPr>
          </a:p>
        </p:txBody>
      </p:sp>
      <p:sp>
        <p:nvSpPr>
          <p:cNvPr id="26" name="object 4"/>
          <p:cNvSpPr txBox="1"/>
          <p:nvPr/>
        </p:nvSpPr>
        <p:spPr>
          <a:xfrm>
            <a:off x="773709" y="1059014"/>
            <a:ext cx="205740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650" b="1" spc="-55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650" dirty="0">
              <a:latin typeface="Arial"/>
              <a:cs typeface="Arial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71600" y="1754284"/>
            <a:ext cx="8396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由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</a:rPr>
              <a:t> 4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个在同一平面内的构件通过铰链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转动副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连接而成的机构称为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铰链四</a:t>
            </a:r>
            <a:r>
              <a:rPr lang="zh-CN" altLang="zh-CN" dirty="0">
                <a:solidFill>
                  <a:srgbClr val="FF0000"/>
                </a:solidFill>
                <a:ea typeface="楷体_GB2312"/>
              </a:rPr>
              <a:t> 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杆机构</a:t>
            </a:r>
            <a:endParaRPr lang="zh-CN" altLang="en-US" dirty="0">
              <a:solidFill>
                <a:srgbClr val="FF0000"/>
              </a:solidFill>
              <a:ea typeface="楷体_GB2312"/>
            </a:endParaRPr>
          </a:p>
        </p:txBody>
      </p:sp>
      <p:sp>
        <p:nvSpPr>
          <p:cNvPr id="19" name="object 4"/>
          <p:cNvSpPr/>
          <p:nvPr/>
        </p:nvSpPr>
        <p:spPr>
          <a:xfrm>
            <a:off x="2362200" y="2731660"/>
            <a:ext cx="1545336" cy="1426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0840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5-2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平面四杆机构</a:t>
            </a:r>
          </a:p>
        </p:txBody>
      </p:sp>
      <p:sp>
        <p:nvSpPr>
          <p:cNvPr id="17" name="object 5"/>
          <p:cNvSpPr/>
          <p:nvPr/>
        </p:nvSpPr>
        <p:spPr>
          <a:xfrm>
            <a:off x="1657421" y="2072386"/>
            <a:ext cx="3493028" cy="3526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矩形 3"/>
          <p:cNvSpPr/>
          <p:nvPr/>
        </p:nvSpPr>
        <p:spPr>
          <a:xfrm>
            <a:off x="1219200" y="14885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</a:rPr>
              <a:t>1.</a:t>
            </a:r>
            <a:r>
              <a:rPr lang="zh-CN" altLang="zh-CN" b="1" kern="100" dirty="0">
                <a:latin typeface="Times New Roman" panose="02020603050405020304" pitchFamily="18" charset="0"/>
              </a:rPr>
              <a:t>铰链四杆机构的</a:t>
            </a:r>
            <a:r>
              <a:rPr lang="zh-CN" altLang="zh-CN" b="1" kern="100" dirty="0" smtClean="0">
                <a:latin typeface="Times New Roman" panose="02020603050405020304" pitchFamily="18" charset="0"/>
              </a:rPr>
              <a:t>组成</a:t>
            </a:r>
            <a:endParaRPr lang="zh-CN" altLang="zh-CN" sz="1600" b="1" kern="100" dirty="0"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3399" y="2561631"/>
            <a:ext cx="3114675" cy="22383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458711" y="4642553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</a:rPr>
              <a:t>机构中固定不动的杆称为机架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713479" y="3646244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</a:rPr>
              <a:t>与机架用转动副相连接的杆称为连架杆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096000" y="2305528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</a:rPr>
              <a:t>不与机架直接连接的杆称为连杆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387207" y="183993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机架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55293" y="185784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连架杆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54211" y="186573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连杆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0758" y="1020132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latin typeface="+mj-ea"/>
                <a:ea typeface="+mj-ea"/>
              </a:rPr>
              <a:t>一</a:t>
            </a:r>
            <a:r>
              <a:rPr lang="zh-CN" altLang="zh-CN" sz="2400" b="1" dirty="0">
                <a:latin typeface="+mj-ea"/>
                <a:ea typeface="+mj-ea"/>
              </a:rPr>
              <a:t>、铰链</a:t>
            </a:r>
            <a:r>
              <a:rPr lang="zh-CN" altLang="zh-CN" sz="2400" b="1" dirty="0" smtClean="0">
                <a:latin typeface="+mj-ea"/>
                <a:ea typeface="+mj-ea"/>
              </a:rPr>
              <a:t>四杆机构</a:t>
            </a:r>
            <a:endParaRPr lang="zh-CN" altLang="zh-CN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45873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5-2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平面四杆机构</a:t>
            </a:r>
          </a:p>
        </p:txBody>
      </p:sp>
      <p:sp>
        <p:nvSpPr>
          <p:cNvPr id="24" name="矩形 23"/>
          <p:cNvSpPr/>
          <p:nvPr/>
        </p:nvSpPr>
        <p:spPr>
          <a:xfrm>
            <a:off x="7493836" y="2088273"/>
            <a:ext cx="2793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100" dirty="0" smtClean="0">
                <a:latin typeface="Times New Roman" panose="02020603050405020304" pitchFamily="18" charset="0"/>
              </a:rPr>
              <a:t>若</a:t>
            </a:r>
            <a:r>
              <a:rPr lang="zh-CN" altLang="zh-CN" kern="100" dirty="0">
                <a:latin typeface="Times New Roman" panose="02020603050405020304" pitchFamily="18" charset="0"/>
              </a:rPr>
              <a:t>仅 能在小于</a:t>
            </a:r>
            <a:r>
              <a:rPr lang="en-US" altLang="zh-CN" kern="100" dirty="0">
                <a:latin typeface="Times New Roman" panose="02020603050405020304" pitchFamily="18" charset="0"/>
              </a:rPr>
              <a:t> 360</a:t>
            </a:r>
            <a:r>
              <a:rPr lang="zh-CN" altLang="zh-CN" kern="100" dirty="0">
                <a:latin typeface="Times New Roman" panose="02020603050405020304" pitchFamily="18" charset="0"/>
              </a:rPr>
              <a:t>°的某一角度内摆动</a:t>
            </a:r>
            <a:r>
              <a:rPr lang="en-US" altLang="zh-CN" kern="100" dirty="0">
                <a:latin typeface="Times New Roman" panose="02020603050405020304" pitchFamily="18" charset="0"/>
              </a:rPr>
              <a:t>,</a:t>
            </a:r>
            <a:r>
              <a:rPr lang="zh-CN" altLang="zh-CN" kern="100" dirty="0">
                <a:latin typeface="Times New Roman" panose="02020603050405020304" pitchFamily="18" charset="0"/>
              </a:rPr>
              <a:t>则称为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摇杆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5" name="object 2"/>
          <p:cNvSpPr/>
          <p:nvPr/>
        </p:nvSpPr>
        <p:spPr>
          <a:xfrm>
            <a:off x="3283234" y="3297376"/>
            <a:ext cx="2563139" cy="25607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"/>
          <p:cNvSpPr/>
          <p:nvPr/>
        </p:nvSpPr>
        <p:spPr>
          <a:xfrm>
            <a:off x="3287356" y="3299448"/>
            <a:ext cx="2553957" cy="255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5"/>
          <p:cNvSpPr/>
          <p:nvPr/>
        </p:nvSpPr>
        <p:spPr>
          <a:xfrm>
            <a:off x="4040796" y="1855877"/>
            <a:ext cx="4250435" cy="33299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6"/>
          <p:cNvSpPr/>
          <p:nvPr/>
        </p:nvSpPr>
        <p:spPr>
          <a:xfrm>
            <a:off x="3411575" y="3072423"/>
            <a:ext cx="1048385" cy="744220"/>
          </a:xfrm>
          <a:custGeom>
            <a:avLst/>
            <a:gdLst/>
            <a:ahLst/>
            <a:cxnLst/>
            <a:rect l="l" t="t" r="r" b="b"/>
            <a:pathLst>
              <a:path w="1048385" h="744220">
                <a:moveTo>
                  <a:pt x="1043660" y="743788"/>
                </a:moveTo>
                <a:lnTo>
                  <a:pt x="0" y="6223"/>
                </a:lnTo>
                <a:lnTo>
                  <a:pt x="4394" y="0"/>
                </a:lnTo>
                <a:lnTo>
                  <a:pt x="1048054" y="737565"/>
                </a:lnTo>
                <a:lnTo>
                  <a:pt x="1043660" y="74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7"/>
          <p:cNvSpPr/>
          <p:nvPr/>
        </p:nvSpPr>
        <p:spPr>
          <a:xfrm>
            <a:off x="2428036" y="3065718"/>
            <a:ext cx="986155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723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8"/>
          <p:cNvSpPr txBox="1"/>
          <p:nvPr/>
        </p:nvSpPr>
        <p:spPr>
          <a:xfrm>
            <a:off x="2579547" y="2654415"/>
            <a:ext cx="56832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latin typeface="仿宋"/>
                <a:cs typeface="仿宋"/>
              </a:rPr>
              <a:t>曲</a:t>
            </a:r>
            <a:r>
              <a:rPr sz="2100" spc="35" dirty="0">
                <a:latin typeface="仿宋"/>
                <a:cs typeface="仿宋"/>
              </a:rPr>
              <a:t>柄</a:t>
            </a:r>
            <a:endParaRPr sz="2100" dirty="0">
              <a:latin typeface="仿宋"/>
              <a:cs typeface="仿宋"/>
            </a:endParaRPr>
          </a:p>
        </p:txBody>
      </p:sp>
      <p:sp>
        <p:nvSpPr>
          <p:cNvPr id="32" name="object 9"/>
          <p:cNvSpPr/>
          <p:nvPr/>
        </p:nvSpPr>
        <p:spPr>
          <a:xfrm>
            <a:off x="7493836" y="3209633"/>
            <a:ext cx="577215" cy="690880"/>
          </a:xfrm>
          <a:custGeom>
            <a:avLst/>
            <a:gdLst/>
            <a:ahLst/>
            <a:cxnLst/>
            <a:rect l="l" t="t" r="r" b="b"/>
            <a:pathLst>
              <a:path w="577215" h="690879">
                <a:moveTo>
                  <a:pt x="5854" y="690270"/>
                </a:moveTo>
                <a:lnTo>
                  <a:pt x="0" y="685393"/>
                </a:lnTo>
                <a:lnTo>
                  <a:pt x="571360" y="0"/>
                </a:lnTo>
                <a:lnTo>
                  <a:pt x="577214" y="4876"/>
                </a:lnTo>
                <a:lnTo>
                  <a:pt x="5854" y="690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0"/>
          <p:cNvSpPr/>
          <p:nvPr/>
        </p:nvSpPr>
        <p:spPr>
          <a:xfrm>
            <a:off x="8073693" y="3215831"/>
            <a:ext cx="730250" cy="0"/>
          </a:xfrm>
          <a:custGeom>
            <a:avLst/>
            <a:gdLst/>
            <a:ahLst/>
            <a:cxnLst/>
            <a:rect l="l" t="t" r="r" b="b"/>
            <a:pathLst>
              <a:path w="730250">
                <a:moveTo>
                  <a:pt x="0" y="0"/>
                </a:moveTo>
                <a:lnTo>
                  <a:pt x="729907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1"/>
          <p:cNvSpPr txBox="1"/>
          <p:nvPr/>
        </p:nvSpPr>
        <p:spPr>
          <a:xfrm>
            <a:off x="8171685" y="2829992"/>
            <a:ext cx="56832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latin typeface="仿宋"/>
                <a:cs typeface="仿宋"/>
              </a:rPr>
              <a:t>摇</a:t>
            </a:r>
            <a:r>
              <a:rPr sz="2100" spc="35" dirty="0">
                <a:latin typeface="仿宋"/>
                <a:cs typeface="仿宋"/>
              </a:rPr>
              <a:t>杆</a:t>
            </a:r>
            <a:endParaRPr sz="2100">
              <a:latin typeface="仿宋"/>
              <a:cs typeface="仿宋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45027" y="2070195"/>
            <a:ext cx="2555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100" dirty="0" smtClean="0">
                <a:latin typeface="Times New Roman" panose="02020603050405020304" pitchFamily="18" charset="0"/>
              </a:rPr>
              <a:t>能</a:t>
            </a:r>
            <a:r>
              <a:rPr lang="zh-CN" altLang="zh-CN" kern="100" dirty="0">
                <a:latin typeface="Times New Roman" panose="02020603050405020304" pitchFamily="18" charset="0"/>
              </a:rPr>
              <a:t>绕回转中心做整周转动的杆称为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曲柄</a:t>
            </a:r>
            <a:endParaRPr lang="en-US" altLang="zh-CN" kern="1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81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352676" y="674914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5-2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平面四杆机构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9735" y="1707376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</a:rPr>
              <a:t>2. </a:t>
            </a:r>
            <a:r>
              <a:rPr lang="zh-CN" altLang="zh-CN" b="1" kern="100" dirty="0">
                <a:latin typeface="Times New Roman" panose="02020603050405020304" pitchFamily="18" charset="0"/>
              </a:rPr>
              <a:t>铰链四杆机构类型的判别</a:t>
            </a:r>
            <a:endParaRPr lang="zh-CN" altLang="zh-CN" sz="1600" b="1" kern="100" dirty="0">
              <a:latin typeface="Times New Roman" panose="02020603050405020304" pitchFamily="18" charset="0"/>
            </a:endParaRPr>
          </a:p>
        </p:txBody>
      </p:sp>
      <p:sp>
        <p:nvSpPr>
          <p:cNvPr id="19" name="文本框 5"/>
          <p:cNvSpPr txBox="1">
            <a:spLocks noChangeArrowheads="1"/>
          </p:cNvSpPr>
          <p:nvPr/>
        </p:nvSpPr>
        <p:spPr bwMode="auto">
          <a:xfrm>
            <a:off x="1502780" y="3429516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铰链四杆机构</a:t>
            </a:r>
            <a:endParaRPr lang="en-US" altLang="zh-CN" sz="20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" name="AutoShape 13"/>
          <p:cNvSpPr>
            <a:spLocks/>
          </p:cNvSpPr>
          <p:nvPr/>
        </p:nvSpPr>
        <p:spPr bwMode="auto">
          <a:xfrm>
            <a:off x="3236110" y="2760275"/>
            <a:ext cx="317500" cy="2134844"/>
          </a:xfrm>
          <a:prstGeom prst="leftBracket">
            <a:avLst>
              <a:gd name="adj" fmla="val 144891"/>
            </a:avLst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" name="文本框 7"/>
          <p:cNvSpPr txBox="1">
            <a:spLocks noChangeArrowheads="1"/>
          </p:cNvSpPr>
          <p:nvPr/>
        </p:nvSpPr>
        <p:spPr bwMode="auto">
          <a:xfrm>
            <a:off x="3574246" y="2550725"/>
            <a:ext cx="17478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曲柄摇杆机构</a:t>
            </a:r>
          </a:p>
        </p:txBody>
      </p:sp>
      <p:sp>
        <p:nvSpPr>
          <p:cNvPr id="23" name="文本框 8"/>
          <p:cNvSpPr txBox="1">
            <a:spLocks noChangeArrowheads="1"/>
          </p:cNvSpPr>
          <p:nvPr/>
        </p:nvSpPr>
        <p:spPr bwMode="auto">
          <a:xfrm>
            <a:off x="3572228" y="3471021"/>
            <a:ext cx="17478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双曲柄机构</a:t>
            </a:r>
          </a:p>
        </p:txBody>
      </p:sp>
      <p:sp>
        <p:nvSpPr>
          <p:cNvPr id="24" name="文本框 9"/>
          <p:cNvSpPr txBox="1">
            <a:spLocks noChangeArrowheads="1"/>
          </p:cNvSpPr>
          <p:nvPr/>
        </p:nvSpPr>
        <p:spPr bwMode="auto">
          <a:xfrm>
            <a:off x="3572228" y="4619126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双摇杆机构</a:t>
            </a:r>
          </a:p>
        </p:txBody>
      </p:sp>
      <p:sp>
        <p:nvSpPr>
          <p:cNvPr id="8" name="矩形 7"/>
          <p:cNvSpPr/>
          <p:nvPr/>
        </p:nvSpPr>
        <p:spPr>
          <a:xfrm>
            <a:off x="7181046" y="3248291"/>
            <a:ext cx="364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9400">
              <a:spcAft>
                <a:spcPts val="0"/>
              </a:spcAft>
            </a:pPr>
            <a:r>
              <a:rPr lang="zh-CN" altLang="en-US" kern="100" dirty="0" smtClean="0">
                <a:latin typeface="Times New Roman" panose="02020603050405020304" pitchFamily="18" charset="0"/>
              </a:rPr>
              <a:t>注意：</a:t>
            </a:r>
            <a:r>
              <a:rPr lang="zh-CN" altLang="zh-CN" kern="100" dirty="0" smtClean="0">
                <a:latin typeface="Times New Roman" panose="02020603050405020304" pitchFamily="18" charset="0"/>
              </a:rPr>
              <a:t>铰链</a:t>
            </a:r>
            <a:r>
              <a:rPr lang="zh-CN" altLang="zh-CN" kern="100" dirty="0">
                <a:latin typeface="Times New Roman" panose="02020603050405020304" pitchFamily="18" charset="0"/>
              </a:rPr>
              <a:t>四杆机构三种基本形式的根本</a:t>
            </a:r>
            <a:r>
              <a:rPr lang="zh-CN" altLang="zh-CN" kern="100" dirty="0" smtClean="0">
                <a:latin typeface="Times New Roman" panose="02020603050405020304" pitchFamily="18" charset="0"/>
              </a:rPr>
              <a:t>区</a:t>
            </a:r>
            <a:r>
              <a:rPr lang="zh-CN" altLang="en-US" kern="100" dirty="0" smtClean="0">
                <a:latin typeface="Times New Roman" panose="02020603050405020304" pitchFamily="18" charset="0"/>
              </a:rPr>
              <a:t>别</a:t>
            </a:r>
            <a:r>
              <a:rPr lang="zh-CN" altLang="zh-CN" kern="100" dirty="0" smtClean="0">
                <a:latin typeface="Times New Roman" panose="02020603050405020304" pitchFamily="18" charset="0"/>
              </a:rPr>
              <a:t>在于</a:t>
            </a:r>
            <a:r>
              <a:rPr lang="zh-CN" altLang="zh-CN" b="1" kern="100" dirty="0" smtClean="0">
                <a:latin typeface="Times New Roman" panose="02020603050405020304" pitchFamily="18" charset="0"/>
              </a:rPr>
              <a:t>连架杆是否为曲柄</a:t>
            </a:r>
            <a:r>
              <a:rPr lang="zh-CN" altLang="zh-CN" kern="100" dirty="0" smtClean="0">
                <a:latin typeface="Times New Roman" panose="02020603050405020304" pitchFamily="18" charset="0"/>
              </a:rPr>
              <a:t>。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81046" y="4179057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连架杆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能否成为曲柄则取决于机构中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各</a:t>
            </a:r>
            <a:r>
              <a:rPr lang="zh-CN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杆的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相对长度关系和最短杆所处位置。</a:t>
            </a:r>
            <a:endParaRPr lang="zh-CN" altLang="en-US" b="1" dirty="0"/>
          </a:p>
        </p:txBody>
      </p:sp>
      <p:sp>
        <p:nvSpPr>
          <p:cNvPr id="31" name="object 7"/>
          <p:cNvSpPr/>
          <p:nvPr/>
        </p:nvSpPr>
        <p:spPr>
          <a:xfrm>
            <a:off x="5880895" y="1923424"/>
            <a:ext cx="1300151" cy="15234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8"/>
          <p:cNvSpPr/>
          <p:nvPr/>
        </p:nvSpPr>
        <p:spPr>
          <a:xfrm>
            <a:off x="5878876" y="3227746"/>
            <a:ext cx="1162002" cy="18267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9"/>
          <p:cNvSpPr/>
          <p:nvPr/>
        </p:nvSpPr>
        <p:spPr>
          <a:xfrm>
            <a:off x="5286940" y="4313808"/>
            <a:ext cx="2011678" cy="1248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文本框 24"/>
          <p:cNvSpPr txBox="1"/>
          <p:nvPr/>
        </p:nvSpPr>
        <p:spPr>
          <a:xfrm>
            <a:off x="310758" y="1020132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latin typeface="+mj-ea"/>
                <a:ea typeface="+mj-ea"/>
              </a:rPr>
              <a:t>一</a:t>
            </a:r>
            <a:r>
              <a:rPr lang="zh-CN" altLang="zh-CN" sz="2400" b="1" dirty="0">
                <a:latin typeface="+mj-ea"/>
                <a:ea typeface="+mj-ea"/>
              </a:rPr>
              <a:t>、铰链</a:t>
            </a:r>
            <a:r>
              <a:rPr lang="zh-CN" altLang="zh-CN" sz="2400" b="1" dirty="0" smtClean="0">
                <a:latin typeface="+mj-ea"/>
                <a:ea typeface="+mj-ea"/>
              </a:rPr>
              <a:t>四杆机构</a:t>
            </a:r>
            <a:endParaRPr lang="zh-CN" altLang="zh-CN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9379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3" grpId="0"/>
      <p:bldP spid="24" grpId="0"/>
      <p:bldP spid="9" grpId="0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455448" y="6312486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5-2</a:t>
            </a:r>
            <a:r>
              <a:rPr lang="zh-CN" altLang="en-US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平面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四杆机构</a:t>
            </a:r>
          </a:p>
        </p:txBody>
      </p:sp>
      <p:sp>
        <p:nvSpPr>
          <p:cNvPr id="3" name="矩形 2"/>
          <p:cNvSpPr/>
          <p:nvPr/>
        </p:nvSpPr>
        <p:spPr>
          <a:xfrm>
            <a:off x="1660712" y="1935005"/>
            <a:ext cx="8626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AutoNum type="arabicParenBoth"/>
            </a:pP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当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最短杆长度与最长杆长度之和小于或等于其余两杆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长度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之和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，</a:t>
            </a:r>
            <a:endParaRPr lang="en-US" altLang="zh-CN" kern="100" dirty="0" smtClean="0">
              <a:latin typeface="Times New Roman" panose="02020603050405020304" pitchFamily="18" charset="0"/>
              <a:ea typeface="楷体_GB2312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楷体_GB2312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/>
              </a:rPr>
              <a:t>    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有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以 下三种情况</a:t>
            </a:r>
            <a:r>
              <a:rPr lang="en-US" altLang="zh-CN" kern="100" dirty="0" smtClean="0">
                <a:latin typeface="Times New Roman" panose="02020603050405020304" pitchFamily="18" charset="0"/>
                <a:ea typeface="楷体_GB2312"/>
              </a:rPr>
              <a:t>:</a:t>
            </a:r>
            <a:endParaRPr lang="zh-CN" altLang="zh-CN" kern="100" dirty="0"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16284" y="159753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ea typeface="楷体_GB2312"/>
              </a:rPr>
              <a:t>2. </a:t>
            </a:r>
            <a:r>
              <a:rPr lang="zh-CN" altLang="zh-CN" b="1" kern="100" dirty="0">
                <a:latin typeface="Times New Roman" panose="02020603050405020304" pitchFamily="18" charset="0"/>
                <a:ea typeface="楷体_GB2312"/>
              </a:rPr>
              <a:t>铰链四杆机构类型的判别</a:t>
            </a:r>
            <a:endParaRPr lang="zh-CN" altLang="zh-CN" sz="1600" b="1" kern="100" dirty="0">
              <a:latin typeface="Times New Roman" panose="02020603050405020304" pitchFamily="18" charset="0"/>
              <a:ea typeface="楷体_GB2312"/>
            </a:endParaRPr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3050765" y="6162686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object 2"/>
          <p:cNvSpPr/>
          <p:nvPr/>
        </p:nvSpPr>
        <p:spPr>
          <a:xfrm>
            <a:off x="2005820" y="3175906"/>
            <a:ext cx="7848523" cy="2321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/>
          <p:cNvSpPr txBox="1"/>
          <p:nvPr/>
        </p:nvSpPr>
        <p:spPr>
          <a:xfrm>
            <a:off x="5191173" y="5793266"/>
            <a:ext cx="165544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latin typeface="微软雅黑"/>
                <a:cs typeface="微软雅黑"/>
              </a:rPr>
              <a:t>曲柄摇杆机</a:t>
            </a:r>
            <a:r>
              <a:rPr sz="2100" spc="35" dirty="0">
                <a:latin typeface="微软雅黑"/>
                <a:cs typeface="微软雅黑"/>
              </a:rPr>
              <a:t>构</a:t>
            </a:r>
            <a:endParaRPr sz="2100" dirty="0">
              <a:latin typeface="微软雅黑"/>
              <a:cs typeface="微软雅黑"/>
            </a:endParaRPr>
          </a:p>
        </p:txBody>
      </p:sp>
      <p:sp>
        <p:nvSpPr>
          <p:cNvPr id="21" name="object 4"/>
          <p:cNvSpPr/>
          <p:nvPr/>
        </p:nvSpPr>
        <p:spPr>
          <a:xfrm>
            <a:off x="1972751" y="3811583"/>
            <a:ext cx="702945" cy="525145"/>
          </a:xfrm>
          <a:custGeom>
            <a:avLst/>
            <a:gdLst/>
            <a:ahLst/>
            <a:cxnLst/>
            <a:rect l="l" t="t" r="r" b="b"/>
            <a:pathLst>
              <a:path w="702944" h="525145">
                <a:moveTo>
                  <a:pt x="698245" y="524840"/>
                </a:moveTo>
                <a:lnTo>
                  <a:pt x="0" y="6108"/>
                </a:lnTo>
                <a:lnTo>
                  <a:pt x="4533" y="0"/>
                </a:lnTo>
                <a:lnTo>
                  <a:pt x="702779" y="518731"/>
                </a:lnTo>
                <a:lnTo>
                  <a:pt x="698245" y="5248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5"/>
          <p:cNvSpPr/>
          <p:nvPr/>
        </p:nvSpPr>
        <p:spPr>
          <a:xfrm>
            <a:off x="1315526" y="3807736"/>
            <a:ext cx="659765" cy="0"/>
          </a:xfrm>
          <a:custGeom>
            <a:avLst/>
            <a:gdLst/>
            <a:ahLst/>
            <a:cxnLst/>
            <a:rect l="l" t="t" r="r" b="b"/>
            <a:pathLst>
              <a:path w="659764">
                <a:moveTo>
                  <a:pt x="0" y="0"/>
                </a:moveTo>
                <a:lnTo>
                  <a:pt x="659485" y="0"/>
                </a:lnTo>
              </a:path>
            </a:pathLst>
          </a:custGeom>
          <a:ln w="76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6"/>
          <p:cNvSpPr txBox="1"/>
          <p:nvPr/>
        </p:nvSpPr>
        <p:spPr>
          <a:xfrm>
            <a:off x="1295613" y="3367134"/>
            <a:ext cx="84010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solidFill>
                  <a:srgbClr val="FF0000"/>
                </a:solidFill>
                <a:latin typeface="仿宋"/>
                <a:cs typeface="仿宋"/>
              </a:rPr>
              <a:t>最短</a:t>
            </a:r>
            <a:r>
              <a:rPr sz="2100" spc="35" dirty="0">
                <a:solidFill>
                  <a:srgbClr val="FF0000"/>
                </a:solidFill>
                <a:latin typeface="仿宋"/>
                <a:cs typeface="仿宋"/>
              </a:rPr>
              <a:t>杆</a:t>
            </a:r>
            <a:endParaRPr sz="2100">
              <a:latin typeface="仿宋"/>
              <a:cs typeface="仿宋"/>
            </a:endParaRPr>
          </a:p>
        </p:txBody>
      </p:sp>
      <p:sp>
        <p:nvSpPr>
          <p:cNvPr id="24" name="object 7"/>
          <p:cNvSpPr/>
          <p:nvPr/>
        </p:nvSpPr>
        <p:spPr>
          <a:xfrm>
            <a:off x="8720897" y="2891583"/>
            <a:ext cx="577215" cy="690880"/>
          </a:xfrm>
          <a:custGeom>
            <a:avLst/>
            <a:gdLst/>
            <a:ahLst/>
            <a:cxnLst/>
            <a:rect l="l" t="t" r="r" b="b"/>
            <a:pathLst>
              <a:path w="577215" h="690879">
                <a:moveTo>
                  <a:pt x="5854" y="690283"/>
                </a:moveTo>
                <a:lnTo>
                  <a:pt x="0" y="685393"/>
                </a:lnTo>
                <a:lnTo>
                  <a:pt x="571360" y="0"/>
                </a:lnTo>
                <a:lnTo>
                  <a:pt x="577215" y="4876"/>
                </a:lnTo>
                <a:lnTo>
                  <a:pt x="5854" y="6902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/>
          <p:cNvSpPr/>
          <p:nvPr/>
        </p:nvSpPr>
        <p:spPr>
          <a:xfrm>
            <a:off x="9300753" y="2897780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471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9"/>
          <p:cNvSpPr txBox="1"/>
          <p:nvPr/>
        </p:nvSpPr>
        <p:spPr>
          <a:xfrm>
            <a:off x="9312412" y="2500182"/>
            <a:ext cx="56832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latin typeface="仿宋"/>
                <a:cs typeface="仿宋"/>
              </a:rPr>
              <a:t>机</a:t>
            </a:r>
            <a:r>
              <a:rPr sz="2100" spc="35" dirty="0">
                <a:latin typeface="仿宋"/>
                <a:cs typeface="仿宋"/>
              </a:rPr>
              <a:t>架</a:t>
            </a:r>
            <a:endParaRPr sz="2100" dirty="0">
              <a:latin typeface="仿宋"/>
              <a:cs typeface="仿宋"/>
            </a:endParaRPr>
          </a:p>
        </p:txBody>
      </p:sp>
      <p:sp>
        <p:nvSpPr>
          <p:cNvPr id="27" name="object 10"/>
          <p:cNvSpPr/>
          <p:nvPr/>
        </p:nvSpPr>
        <p:spPr>
          <a:xfrm>
            <a:off x="6340954" y="3915203"/>
            <a:ext cx="702945" cy="525145"/>
          </a:xfrm>
          <a:custGeom>
            <a:avLst/>
            <a:gdLst/>
            <a:ahLst/>
            <a:cxnLst/>
            <a:rect l="l" t="t" r="r" b="b"/>
            <a:pathLst>
              <a:path w="702945" h="525145">
                <a:moveTo>
                  <a:pt x="698246" y="524852"/>
                </a:moveTo>
                <a:lnTo>
                  <a:pt x="0" y="6121"/>
                </a:lnTo>
                <a:lnTo>
                  <a:pt x="4546" y="0"/>
                </a:lnTo>
                <a:lnTo>
                  <a:pt x="702792" y="518731"/>
                </a:lnTo>
                <a:lnTo>
                  <a:pt x="698246" y="5248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1"/>
          <p:cNvSpPr/>
          <p:nvPr/>
        </p:nvSpPr>
        <p:spPr>
          <a:xfrm>
            <a:off x="5683742" y="3911368"/>
            <a:ext cx="659765" cy="0"/>
          </a:xfrm>
          <a:custGeom>
            <a:avLst/>
            <a:gdLst/>
            <a:ahLst/>
            <a:cxnLst/>
            <a:rect l="l" t="t" r="r" b="b"/>
            <a:pathLst>
              <a:path w="659764">
                <a:moveTo>
                  <a:pt x="0" y="0"/>
                </a:moveTo>
                <a:lnTo>
                  <a:pt x="659485" y="0"/>
                </a:lnTo>
              </a:path>
            </a:pathLst>
          </a:custGeom>
          <a:ln w="76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2"/>
          <p:cNvSpPr txBox="1"/>
          <p:nvPr/>
        </p:nvSpPr>
        <p:spPr>
          <a:xfrm>
            <a:off x="5577672" y="3472278"/>
            <a:ext cx="84010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solidFill>
                  <a:srgbClr val="FF0000"/>
                </a:solidFill>
                <a:latin typeface="仿宋"/>
                <a:cs typeface="仿宋"/>
              </a:rPr>
              <a:t>最短</a:t>
            </a:r>
            <a:r>
              <a:rPr sz="2100" spc="35" dirty="0">
                <a:solidFill>
                  <a:srgbClr val="FF0000"/>
                </a:solidFill>
                <a:latin typeface="仿宋"/>
                <a:cs typeface="仿宋"/>
              </a:rPr>
              <a:t>杆</a:t>
            </a:r>
            <a:endParaRPr sz="2100">
              <a:latin typeface="仿宋"/>
              <a:cs typeface="仿宋"/>
            </a:endParaRPr>
          </a:p>
        </p:txBody>
      </p:sp>
      <p:sp>
        <p:nvSpPr>
          <p:cNvPr id="30" name="object 13"/>
          <p:cNvSpPr/>
          <p:nvPr/>
        </p:nvSpPr>
        <p:spPr>
          <a:xfrm>
            <a:off x="3401705" y="5035851"/>
            <a:ext cx="987425" cy="1068705"/>
          </a:xfrm>
          <a:custGeom>
            <a:avLst/>
            <a:gdLst/>
            <a:ahLst/>
            <a:cxnLst/>
            <a:rect l="l" t="t" r="r" b="b"/>
            <a:pathLst>
              <a:path w="987425" h="1068704">
                <a:moveTo>
                  <a:pt x="5587" y="1068666"/>
                </a:moveTo>
                <a:lnTo>
                  <a:pt x="0" y="1063498"/>
                </a:lnTo>
                <a:lnTo>
                  <a:pt x="981824" y="0"/>
                </a:lnTo>
                <a:lnTo>
                  <a:pt x="987412" y="5168"/>
                </a:lnTo>
                <a:lnTo>
                  <a:pt x="5587" y="10686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4"/>
          <p:cNvSpPr/>
          <p:nvPr/>
        </p:nvSpPr>
        <p:spPr>
          <a:xfrm>
            <a:off x="2969663" y="6105445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471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5"/>
          <p:cNvSpPr txBox="1"/>
          <p:nvPr/>
        </p:nvSpPr>
        <p:spPr>
          <a:xfrm>
            <a:off x="2879722" y="5705357"/>
            <a:ext cx="56832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latin typeface="仿宋"/>
                <a:cs typeface="仿宋"/>
              </a:rPr>
              <a:t>机</a:t>
            </a:r>
            <a:r>
              <a:rPr sz="2100" spc="35" dirty="0">
                <a:latin typeface="仿宋"/>
                <a:cs typeface="仿宋"/>
              </a:rPr>
              <a:t>架</a:t>
            </a:r>
            <a:endParaRPr sz="2100">
              <a:latin typeface="仿宋"/>
              <a:cs typeface="仿宋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15664" y="2630269"/>
            <a:ext cx="6742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楷体_GB2312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）若取与最短杆相邻的任一杆为机架</a:t>
            </a:r>
            <a:r>
              <a:rPr lang="en-US" altLang="zh-CN" kern="100" dirty="0">
                <a:latin typeface="Times New Roman" panose="02020603050405020304" pitchFamily="18" charset="0"/>
                <a:ea typeface="楷体_GB2312"/>
              </a:rPr>
              <a:t>,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则该机构为曲柄摇杆机构</a:t>
            </a:r>
            <a:r>
              <a:rPr lang="en-US" altLang="zh-CN" kern="100" dirty="0">
                <a:latin typeface="Times New Roman" panose="02020603050405020304" pitchFamily="18" charset="0"/>
                <a:ea typeface="楷体_GB2312"/>
              </a:rPr>
              <a:t>,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且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/>
              </a:rPr>
              <a:t>最短</a:t>
            </a:r>
            <a:r>
              <a:rPr lang="zh-CN" altLang="zh-CN" kern="100" dirty="0">
                <a:latin typeface="Times New Roman" panose="02020603050405020304" pitchFamily="18" charset="0"/>
                <a:ea typeface="楷体_GB2312"/>
              </a:rPr>
              <a:t>杆为曲柄。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48826" y="1094971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latin typeface="+mj-ea"/>
                <a:ea typeface="+mj-ea"/>
              </a:rPr>
              <a:t>一</a:t>
            </a:r>
            <a:r>
              <a:rPr lang="zh-CN" altLang="zh-CN" sz="2400" b="1" dirty="0">
                <a:latin typeface="+mj-ea"/>
                <a:ea typeface="+mj-ea"/>
              </a:rPr>
              <a:t>、铰链</a:t>
            </a:r>
            <a:r>
              <a:rPr lang="zh-CN" altLang="zh-CN" sz="2400" b="1" dirty="0" smtClean="0">
                <a:latin typeface="+mj-ea"/>
                <a:ea typeface="+mj-ea"/>
              </a:rPr>
              <a:t>四杆机构</a:t>
            </a:r>
            <a:endParaRPr lang="zh-CN" altLang="zh-CN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06340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 animBg="1"/>
      <p:bldP spid="28" grpId="0" animBg="1"/>
      <p:bldP spid="29" grpId="0"/>
      <p:bldP spid="30" grpId="0" animBg="1"/>
      <p:bldP spid="31" grpId="0" animBg="1"/>
      <p:bldP spid="3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1509</Words>
  <Application>Microsoft Office PowerPoint</Application>
  <PresentationFormat>宽屏</PresentationFormat>
  <Paragraphs>236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仿宋</vt:lpstr>
      <vt:lpstr>黑体</vt:lpstr>
      <vt:lpstr>楷体_GB2312</vt:lpstr>
      <vt:lpstr>宋体</vt:lpstr>
      <vt:lpstr>微软雅黑</vt:lpstr>
      <vt:lpstr>Arial</vt:lpstr>
      <vt:lpstr>Calibri</vt:lpstr>
      <vt:lpstr>Cambria Math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51</cp:revision>
  <dcterms:created xsi:type="dcterms:W3CDTF">2022-06-29T13:27:02Z</dcterms:created>
  <dcterms:modified xsi:type="dcterms:W3CDTF">2022-07-15T08:28:09Z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2021-04-09T00:00:00Z</vt:filetime>
  </property>
  <property fmtid="{D5CDD505-2E9C-101B-9397-08002B2CF9AE}" pid="3" name="Creator">
    <vt:lpwstr>WPS 演示</vt:lpwstr>
  </property>
  <property fmtid="{D5CDD505-2E9C-101B-9397-08002B2CF9AE}" pid="4" name="LastSaved">
    <vt:filetime>2022-06-29T00:00:00Z</vt:filetime>
  </property>
</Properties>
</file>